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92" r:id="rId11"/>
    <p:sldId id="265" r:id="rId12"/>
    <p:sldId id="266" r:id="rId13"/>
    <p:sldId id="291" r:id="rId14"/>
    <p:sldId id="267" r:id="rId15"/>
    <p:sldId id="290" r:id="rId16"/>
    <p:sldId id="268" r:id="rId17"/>
    <p:sldId id="269" r:id="rId18"/>
    <p:sldId id="294" r:id="rId19"/>
    <p:sldId id="270" r:id="rId20"/>
    <p:sldId id="271" r:id="rId21"/>
    <p:sldId id="293" r:id="rId22"/>
    <p:sldId id="272" r:id="rId23"/>
    <p:sldId id="295" r:id="rId24"/>
    <p:sldId id="273" r:id="rId25"/>
    <p:sldId id="274" r:id="rId26"/>
    <p:sldId id="276" r:id="rId27"/>
    <p:sldId id="277" r:id="rId28"/>
    <p:sldId id="278" r:id="rId29"/>
    <p:sldId id="279" r:id="rId30"/>
    <p:sldId id="296" r:id="rId31"/>
    <p:sldId id="280" r:id="rId32"/>
    <p:sldId id="281" r:id="rId33"/>
    <p:sldId id="282" r:id="rId34"/>
    <p:sldId id="283" r:id="rId35"/>
    <p:sldId id="288" r:id="rId36"/>
    <p:sldId id="284" r:id="rId37"/>
    <p:sldId id="297" r:id="rId38"/>
    <p:sldId id="285" r:id="rId39"/>
    <p:sldId id="286" r:id="rId40"/>
    <p:sldId id="287" r:id="rId41"/>
    <p:sldId id="298" r:id="rId42"/>
    <p:sldId id="299"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50"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2DF2BA-3D6E-4886-B8CB-9E8FD3D660DE}" type="datetimeFigureOut">
              <a:rPr lang="en-US" smtClean="0"/>
              <a:t>1/7/2013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8D3E50-931A-441E-8BEF-2ADFBF921648}" type="slidenum">
              <a:rPr lang="en-US" smtClean="0"/>
              <a:t>‹#›</a:t>
            </a:fld>
            <a:endParaRPr lang="en-US"/>
          </a:p>
        </p:txBody>
      </p:sp>
    </p:spTree>
    <p:extLst>
      <p:ext uri="{BB962C8B-B14F-4D97-AF65-F5344CB8AC3E}">
        <p14:creationId xmlns:p14="http://schemas.microsoft.com/office/powerpoint/2010/main" val="19194844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 Orleans</a:t>
            </a:r>
            <a:r>
              <a:rPr lang="en-US" baseline="0" dirty="0" smtClean="0"/>
              <a:t> – Mardi Gras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10</a:t>
            </a:fld>
            <a:endParaRPr lang="en-US"/>
          </a:p>
        </p:txBody>
      </p:sp>
    </p:spTree>
    <p:extLst>
      <p:ext uri="{BB962C8B-B14F-4D97-AF65-F5344CB8AC3E}">
        <p14:creationId xmlns:p14="http://schemas.microsoft.com/office/powerpoint/2010/main" val="2101971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Children in Egypt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13</a:t>
            </a:fld>
            <a:endParaRPr lang="en-US"/>
          </a:p>
        </p:txBody>
      </p:sp>
    </p:spTree>
    <p:extLst>
      <p:ext uri="{BB962C8B-B14F-4D97-AF65-F5344CB8AC3E}">
        <p14:creationId xmlns:p14="http://schemas.microsoft.com/office/powerpoint/2010/main" val="2164907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Rural school in</a:t>
            </a:r>
            <a:r>
              <a:rPr lang="en-US" baseline="0" dirty="0" smtClean="0"/>
              <a:t> China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15</a:t>
            </a:fld>
            <a:endParaRPr lang="en-US"/>
          </a:p>
        </p:txBody>
      </p:sp>
    </p:spTree>
    <p:extLst>
      <p:ext uri="{BB962C8B-B14F-4D97-AF65-F5344CB8AC3E}">
        <p14:creationId xmlns:p14="http://schemas.microsoft.com/office/powerpoint/2010/main" val="3061066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PlayPump</a:t>
            </a:r>
            <a:r>
              <a:rPr lang="en-US" dirty="0" smtClean="0"/>
              <a:t> in Africa</a:t>
            </a:r>
            <a:r>
              <a:rPr lang="en-US" baseline="0" dirty="0" smtClean="0"/>
              <a:t>; many of these in Africa are broken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27</a:t>
            </a:fld>
            <a:endParaRPr lang="en-US"/>
          </a:p>
        </p:txBody>
      </p:sp>
    </p:spTree>
    <p:extLst>
      <p:ext uri="{BB962C8B-B14F-4D97-AF65-F5344CB8AC3E}">
        <p14:creationId xmlns:p14="http://schemas.microsoft.com/office/powerpoint/2010/main" val="331670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30</a:t>
            </a:fld>
            <a:endParaRPr lang="en-US"/>
          </a:p>
        </p:txBody>
      </p:sp>
    </p:spTree>
    <p:extLst>
      <p:ext uri="{BB962C8B-B14F-4D97-AF65-F5344CB8AC3E}">
        <p14:creationId xmlns:p14="http://schemas.microsoft.com/office/powerpoint/2010/main" val="928688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Lower Left: Tokyo,</a:t>
            </a:r>
            <a:r>
              <a:rPr lang="en-US" baseline="0" dirty="0" smtClean="0"/>
              <a:t> Japan</a:t>
            </a:r>
            <a:r>
              <a:rPr lang="en-US" dirty="0" smtClean="0"/>
              <a:t> </a:t>
            </a:r>
          </a:p>
          <a:p>
            <a:r>
              <a:rPr lang="en-US" dirty="0" smtClean="0"/>
              <a:t>Upper Right: India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35</a:t>
            </a:fld>
            <a:endParaRPr lang="en-US"/>
          </a:p>
        </p:txBody>
      </p:sp>
    </p:spTree>
    <p:extLst>
      <p:ext uri="{BB962C8B-B14F-4D97-AF65-F5344CB8AC3E}">
        <p14:creationId xmlns:p14="http://schemas.microsoft.com/office/powerpoint/2010/main" val="1589154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Aboriginals</a:t>
            </a:r>
            <a:r>
              <a:rPr lang="en-US" baseline="0" dirty="0" smtClean="0"/>
              <a:t> from Australia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37</a:t>
            </a:fld>
            <a:endParaRPr lang="en-US"/>
          </a:p>
        </p:txBody>
      </p:sp>
    </p:spTree>
    <p:extLst>
      <p:ext uri="{BB962C8B-B14F-4D97-AF65-F5344CB8AC3E}">
        <p14:creationId xmlns:p14="http://schemas.microsoft.com/office/powerpoint/2010/main" val="12307099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School in Africa</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39</a:t>
            </a:fld>
            <a:endParaRPr lang="en-US"/>
          </a:p>
        </p:txBody>
      </p:sp>
    </p:spTree>
    <p:extLst>
      <p:ext uri="{BB962C8B-B14F-4D97-AF65-F5344CB8AC3E}">
        <p14:creationId xmlns:p14="http://schemas.microsoft.com/office/powerpoint/2010/main" val="2035926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Ethiopia children</a:t>
            </a:r>
            <a:r>
              <a:rPr lang="en-US" baseline="0" dirty="0" smtClean="0"/>
              <a:t> with technology; OLPC </a:t>
            </a:r>
            <a:endParaRPr lang="en-US" dirty="0"/>
          </a:p>
        </p:txBody>
      </p:sp>
      <p:sp>
        <p:nvSpPr>
          <p:cNvPr id="4" name="Slide Number Placeholder 3"/>
          <p:cNvSpPr>
            <a:spLocks noGrp="1"/>
          </p:cNvSpPr>
          <p:nvPr>
            <p:ph type="sldNum" sz="quarter" idx="10"/>
          </p:nvPr>
        </p:nvSpPr>
        <p:spPr/>
        <p:txBody>
          <a:bodyPr/>
          <a:lstStyle/>
          <a:p>
            <a:fld id="{208D3E50-931A-441E-8BEF-2ADFBF921648}" type="slidenum">
              <a:rPr lang="en-US" smtClean="0"/>
              <a:t>41</a:t>
            </a:fld>
            <a:endParaRPr lang="en-US"/>
          </a:p>
        </p:txBody>
      </p:sp>
    </p:spTree>
    <p:extLst>
      <p:ext uri="{BB962C8B-B14F-4D97-AF65-F5344CB8AC3E}">
        <p14:creationId xmlns:p14="http://schemas.microsoft.com/office/powerpoint/2010/main" val="972348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B3CDBBB-DCEF-4D02-BB4B-2C51BF5B8867}" type="datetimeFigureOut">
              <a:rPr lang="en-US" smtClean="0"/>
              <a:t>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7EE0D-455C-4FE1-A0C7-F24604FE9EFC}" type="slidenum">
              <a:rPr lang="en-US" smtClean="0"/>
              <a:t>‹#›</a:t>
            </a:fld>
            <a:endParaRPr lang="en-US"/>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3CDBBB-DCEF-4D02-BB4B-2C51BF5B8867}" type="datetimeFigureOut">
              <a:rPr lang="en-US" smtClean="0"/>
              <a:t>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7EE0D-455C-4FE1-A0C7-F24604FE9EF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n-US" smtClean="0"/>
              <a:t>Click to edit Master title style</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B3CDBBB-DCEF-4D02-BB4B-2C51BF5B8867}" type="datetimeFigureOut">
              <a:rPr lang="en-US" smtClean="0"/>
              <a:t>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7EE0D-455C-4FE1-A0C7-F24604FE9EF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B3CDBBB-DCEF-4D02-BB4B-2C51BF5B8867}" type="datetimeFigureOut">
              <a:rPr lang="en-US" smtClean="0"/>
              <a:t>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7EE0D-455C-4FE1-A0C7-F24604FE9EFC}"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3CDBBB-DCEF-4D02-BB4B-2C51BF5B8867}" type="datetimeFigureOut">
              <a:rPr lang="en-US" smtClean="0"/>
              <a:t>1/7/2013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7EE0D-455C-4FE1-A0C7-F24604FE9EF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B3CDBBB-DCEF-4D02-BB4B-2C51BF5B8867}" type="datetimeFigureOut">
              <a:rPr lang="en-US" smtClean="0"/>
              <a:t>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97EE0D-455C-4FE1-A0C7-F24604FE9EFC}"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n-US" smtClean="0"/>
              <a:t>Click to edit Master text styles</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B3CDBBB-DCEF-4D02-BB4B-2C51BF5B8867}" type="datetimeFigureOut">
              <a:rPr lang="en-US" smtClean="0"/>
              <a:t>1/7/2013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97EE0D-455C-4FE1-A0C7-F24604FE9EFC}"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B3CDBBB-DCEF-4D02-BB4B-2C51BF5B8867}" type="datetimeFigureOut">
              <a:rPr lang="en-US" smtClean="0"/>
              <a:t>1/7/2013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97EE0D-455C-4FE1-A0C7-F24604FE9EF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3CDBBB-DCEF-4D02-BB4B-2C51BF5B8867}" type="datetimeFigureOut">
              <a:rPr lang="en-US" smtClean="0"/>
              <a:t>1/7/2013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97EE0D-455C-4FE1-A0C7-F24604FE9EF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3CDBBB-DCEF-4D02-BB4B-2C51BF5B8867}" type="datetimeFigureOut">
              <a:rPr lang="en-US" smtClean="0"/>
              <a:t>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97EE0D-455C-4FE1-A0C7-F24604FE9EFC}" type="slidenum">
              <a:rPr lang="en-US" smtClean="0"/>
              <a:t>‹#›</a:t>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3CDBBB-DCEF-4D02-BB4B-2C51BF5B8867}" type="datetimeFigureOut">
              <a:rPr lang="en-US" smtClean="0"/>
              <a:t>1/7/2013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97EE0D-455C-4FE1-A0C7-F24604FE9EFC}" type="slidenum">
              <a:rPr lang="en-US" smtClean="0"/>
              <a:t>‹#›</a:t>
            </a:fld>
            <a:endParaRPr lang="en-US"/>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EB3CDBBB-DCEF-4D02-BB4B-2C51BF5B8867}" type="datetimeFigureOut">
              <a:rPr lang="en-US" smtClean="0"/>
              <a:t>1/7/2013</a:t>
            </a:fld>
            <a:endParaRPr lang="en-US"/>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CF97EE0D-455C-4FE1-A0C7-F24604FE9EF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people.usd.edu/~bwjames/tut/learning-style/stylest.html"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mailto:jkari@flickr.com" TargetMode="External"/><Relationship Id="rId2" Type="http://schemas.openxmlformats.org/officeDocument/2006/relationships/hyperlink" Target="http://www.style-passport.com/blog/happy-australia-day/0-auststralia-aboriginals-4" TargetMode="External"/><Relationship Id="rId1" Type="http://schemas.openxmlformats.org/officeDocument/2006/relationships/slideLayout" Target="../slideLayouts/slideLayout3.xml"/><Relationship Id="rId5" Type="http://schemas.openxmlformats.org/officeDocument/2006/relationships/hyperlink" Target="http://sports.yahoo.com/nba/blog/ball_dont_lie/post/Hornets-re-introduce-Mardi-Gras-style-uniforms-?urn=nba-330831" TargetMode="External"/><Relationship Id="rId4" Type="http://schemas.openxmlformats.org/officeDocument/2006/relationships/hyperlink" Target="http://home.messiah.edu/~ar131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realsimple.com/work-life/life-strategies/ethics-quiz-00000000028644/index.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086600" y="5867400"/>
            <a:ext cx="5637010" cy="882119"/>
          </a:xfrm>
        </p:spPr>
        <p:txBody>
          <a:bodyPr>
            <a:noAutofit/>
          </a:bodyPr>
          <a:lstStyle/>
          <a:p>
            <a:r>
              <a:rPr lang="en-US" sz="5400" dirty="0" smtClean="0"/>
              <a:t>ITGS</a:t>
            </a:r>
            <a:endParaRPr lang="en-US" sz="5400" dirty="0"/>
          </a:p>
        </p:txBody>
      </p:sp>
      <p:sp>
        <p:nvSpPr>
          <p:cNvPr id="2" name="Title 1"/>
          <p:cNvSpPr>
            <a:spLocks noGrp="1"/>
          </p:cNvSpPr>
          <p:nvPr>
            <p:ph type="ctrTitle"/>
          </p:nvPr>
        </p:nvSpPr>
        <p:spPr>
          <a:xfrm>
            <a:off x="304800" y="1219200"/>
            <a:ext cx="7772400" cy="1470025"/>
          </a:xfrm>
        </p:spPr>
        <p:txBody>
          <a:bodyPr>
            <a:normAutofit fontScale="90000"/>
          </a:bodyPr>
          <a:lstStyle/>
          <a:p>
            <a:r>
              <a:rPr lang="en-US" sz="9600" dirty="0" smtClean="0"/>
              <a:t>JOURNALS</a:t>
            </a:r>
            <a:endParaRPr lang="en-US" sz="9600" dirty="0"/>
          </a:p>
        </p:txBody>
      </p:sp>
    </p:spTree>
    <p:extLst>
      <p:ext uri="{BB962C8B-B14F-4D97-AF65-F5344CB8AC3E}">
        <p14:creationId xmlns:p14="http://schemas.microsoft.com/office/powerpoint/2010/main" val="35157462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9</a:t>
            </a:r>
            <a:endParaRPr lang="en-US" dirty="0"/>
          </a:p>
        </p:txBody>
      </p:sp>
      <p:sp>
        <p:nvSpPr>
          <p:cNvPr id="3" name="Content Placeholder 2"/>
          <p:cNvSpPr>
            <a:spLocks noGrp="1"/>
          </p:cNvSpPr>
          <p:nvPr>
            <p:ph sz="quarter" idx="13"/>
          </p:nvPr>
        </p:nvSpPr>
        <p:spPr>
          <a:xfrm>
            <a:off x="1143000" y="731520"/>
            <a:ext cx="6400800" cy="1478280"/>
          </a:xfrm>
        </p:spPr>
        <p:txBody>
          <a:bodyPr>
            <a:normAutofit/>
          </a:bodyPr>
          <a:lstStyle/>
          <a:p>
            <a:r>
              <a:rPr lang="en-US" dirty="0" smtClean="0"/>
              <a:t>How is this a representation of global influence and connection in our country?</a:t>
            </a:r>
          </a:p>
          <a:p>
            <a:r>
              <a:rPr lang="en-US" dirty="0" smtClean="0"/>
              <a:t>Look up additional information if unsure. </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1380" y="2438400"/>
            <a:ext cx="4533900" cy="3513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2876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10</a:t>
            </a:r>
            <a:endParaRPr lang="en-US" dirty="0"/>
          </a:p>
        </p:txBody>
      </p:sp>
      <p:sp>
        <p:nvSpPr>
          <p:cNvPr id="3" name="Content Placeholder 2"/>
          <p:cNvSpPr>
            <a:spLocks noGrp="1"/>
          </p:cNvSpPr>
          <p:nvPr>
            <p:ph sz="quarter" idx="13"/>
          </p:nvPr>
        </p:nvSpPr>
        <p:spPr/>
        <p:txBody>
          <a:bodyPr/>
          <a:lstStyle/>
          <a:p>
            <a:endParaRPr lang="en-US" dirty="0"/>
          </a:p>
          <a:p>
            <a:r>
              <a:rPr lang="en-US" dirty="0" smtClean="0"/>
              <a:t>“It </a:t>
            </a:r>
            <a:r>
              <a:rPr lang="en-US" dirty="0"/>
              <a:t>has become appallingly obvious that our technology has exceeded our humanity</a:t>
            </a:r>
            <a:r>
              <a:rPr lang="en-US" dirty="0" smtClean="0"/>
              <a:t>.” -Albert Einstein</a:t>
            </a:r>
          </a:p>
          <a:p>
            <a:endParaRPr lang="en-US" dirty="0"/>
          </a:p>
          <a:p>
            <a:r>
              <a:rPr lang="en-US" dirty="0" smtClean="0"/>
              <a:t>Do you think this a bad or good thing? Do you agree with this?</a:t>
            </a:r>
            <a:endParaRPr lang="en-US" dirty="0"/>
          </a:p>
        </p:txBody>
      </p:sp>
    </p:spTree>
    <p:extLst>
      <p:ext uri="{BB962C8B-B14F-4D97-AF65-F5344CB8AC3E}">
        <p14:creationId xmlns:p14="http://schemas.microsoft.com/office/powerpoint/2010/main" val="3769568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11</a:t>
            </a:r>
            <a:endParaRPr lang="en-US" dirty="0"/>
          </a:p>
        </p:txBody>
      </p:sp>
      <p:sp>
        <p:nvSpPr>
          <p:cNvPr id="3" name="Content Placeholder 2"/>
          <p:cNvSpPr>
            <a:spLocks noGrp="1"/>
          </p:cNvSpPr>
          <p:nvPr>
            <p:ph sz="quarter" idx="13"/>
          </p:nvPr>
        </p:nvSpPr>
        <p:spPr/>
        <p:txBody>
          <a:bodyPr/>
          <a:lstStyle/>
          <a:p>
            <a:r>
              <a:rPr lang="en-US" dirty="0" smtClean="0"/>
              <a:t>What does ITGS mean to you?</a:t>
            </a:r>
            <a:endParaRPr lang="en-US" dirty="0"/>
          </a:p>
        </p:txBody>
      </p:sp>
    </p:spTree>
    <p:extLst>
      <p:ext uri="{BB962C8B-B14F-4D97-AF65-F5344CB8AC3E}">
        <p14:creationId xmlns:p14="http://schemas.microsoft.com/office/powerpoint/2010/main" val="3488416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257800"/>
            <a:ext cx="6512511" cy="1143000"/>
          </a:xfrm>
        </p:spPr>
        <p:txBody>
          <a:bodyPr/>
          <a:lstStyle/>
          <a:p>
            <a:r>
              <a:rPr lang="en-US" dirty="0" smtClean="0"/>
              <a:t>Day 12</a:t>
            </a:r>
            <a:endParaRPr lang="en-US" dirty="0"/>
          </a:p>
        </p:txBody>
      </p:sp>
      <p:sp>
        <p:nvSpPr>
          <p:cNvPr id="3" name="Content Placeholder 2"/>
          <p:cNvSpPr>
            <a:spLocks noGrp="1"/>
          </p:cNvSpPr>
          <p:nvPr>
            <p:ph sz="quarter" idx="13"/>
          </p:nvPr>
        </p:nvSpPr>
        <p:spPr>
          <a:xfrm>
            <a:off x="1143000" y="731520"/>
            <a:ext cx="6400800" cy="563880"/>
          </a:xfrm>
        </p:spPr>
        <p:txBody>
          <a:bodyPr/>
          <a:lstStyle/>
          <a:p>
            <a:r>
              <a:rPr lang="en-US" dirty="0" smtClean="0"/>
              <a:t>Who? What? When? Where? Why?</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371600"/>
            <a:ext cx="5669517"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4408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13</a:t>
            </a:r>
            <a:endParaRPr lang="en-US" dirty="0"/>
          </a:p>
        </p:txBody>
      </p:sp>
      <p:sp>
        <p:nvSpPr>
          <p:cNvPr id="3" name="Content Placeholder 2"/>
          <p:cNvSpPr>
            <a:spLocks noGrp="1"/>
          </p:cNvSpPr>
          <p:nvPr>
            <p:ph sz="quarter" idx="13"/>
          </p:nvPr>
        </p:nvSpPr>
        <p:spPr/>
        <p:txBody>
          <a:bodyPr/>
          <a:lstStyle/>
          <a:p>
            <a:r>
              <a:rPr lang="en-US" dirty="0" smtClean="0"/>
              <a:t>What does the term “digital divide” make you think of? What do you think this is? Is it good or bad? If bad, are there any solutions? If good, why do you believe so? </a:t>
            </a:r>
          </a:p>
        </p:txBody>
      </p:sp>
    </p:spTree>
    <p:extLst>
      <p:ext uri="{BB962C8B-B14F-4D97-AF65-F5344CB8AC3E}">
        <p14:creationId xmlns:p14="http://schemas.microsoft.com/office/powerpoint/2010/main" val="2574594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14</a:t>
            </a:r>
            <a:endParaRPr lang="en-US" dirty="0"/>
          </a:p>
        </p:txBody>
      </p:sp>
      <p:sp>
        <p:nvSpPr>
          <p:cNvPr id="3" name="Content Placeholder 2"/>
          <p:cNvSpPr>
            <a:spLocks noGrp="1"/>
          </p:cNvSpPr>
          <p:nvPr>
            <p:ph sz="quarter" idx="13"/>
          </p:nvPr>
        </p:nvSpPr>
        <p:spPr>
          <a:xfrm>
            <a:off x="1143000" y="731520"/>
            <a:ext cx="6400800" cy="563880"/>
          </a:xfrm>
        </p:spPr>
        <p:txBody>
          <a:bodyPr/>
          <a:lstStyle/>
          <a:p>
            <a:r>
              <a:rPr lang="en-US" dirty="0" smtClean="0"/>
              <a:t>Who? What? When? Where? Why?</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676400"/>
            <a:ext cx="4191000"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11787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15</a:t>
            </a:r>
            <a:endParaRPr lang="en-US" dirty="0"/>
          </a:p>
        </p:txBody>
      </p:sp>
      <p:sp>
        <p:nvSpPr>
          <p:cNvPr id="3" name="Content Placeholder 2"/>
          <p:cNvSpPr>
            <a:spLocks noGrp="1"/>
          </p:cNvSpPr>
          <p:nvPr>
            <p:ph sz="quarter" idx="13"/>
          </p:nvPr>
        </p:nvSpPr>
        <p:spPr/>
        <p:txBody>
          <a:bodyPr/>
          <a:lstStyle/>
          <a:p>
            <a:endParaRPr lang="en-US" dirty="0"/>
          </a:p>
          <a:p>
            <a:r>
              <a:rPr lang="en-US" dirty="0" smtClean="0"/>
              <a:t>“Technology </a:t>
            </a:r>
            <a:r>
              <a:rPr lang="en-US" dirty="0"/>
              <a:t>is making gestures precise and brutal, and with them men</a:t>
            </a:r>
            <a:r>
              <a:rPr lang="en-US" dirty="0" smtClean="0"/>
              <a:t>.” -Theodor </a:t>
            </a:r>
            <a:r>
              <a:rPr lang="en-US" dirty="0" err="1" smtClean="0"/>
              <a:t>Adorno</a:t>
            </a:r>
            <a:endParaRPr lang="en-US" dirty="0" smtClean="0"/>
          </a:p>
          <a:p>
            <a:endParaRPr lang="en-US" dirty="0"/>
          </a:p>
          <a:p>
            <a:r>
              <a:rPr lang="en-US" dirty="0" smtClean="0"/>
              <a:t>What do you think this means? </a:t>
            </a:r>
            <a:endParaRPr lang="en-US" dirty="0"/>
          </a:p>
        </p:txBody>
      </p:sp>
    </p:spTree>
    <p:extLst>
      <p:ext uri="{BB962C8B-B14F-4D97-AF65-F5344CB8AC3E}">
        <p14:creationId xmlns:p14="http://schemas.microsoft.com/office/powerpoint/2010/main" val="2327993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16</a:t>
            </a:r>
            <a:endParaRPr lang="en-US" dirty="0"/>
          </a:p>
        </p:txBody>
      </p:sp>
      <p:sp>
        <p:nvSpPr>
          <p:cNvPr id="3" name="Content Placeholder 2"/>
          <p:cNvSpPr>
            <a:spLocks noGrp="1"/>
          </p:cNvSpPr>
          <p:nvPr>
            <p:ph sz="quarter" idx="13"/>
          </p:nvPr>
        </p:nvSpPr>
        <p:spPr/>
        <p:txBody>
          <a:bodyPr/>
          <a:lstStyle/>
          <a:p>
            <a:r>
              <a:rPr lang="en-US" dirty="0" smtClean="0"/>
              <a:t>What does teamwork mean to you? Do you enjoy working in groups or by yourself? Explain why. </a:t>
            </a:r>
            <a:endParaRPr lang="en-US" dirty="0"/>
          </a:p>
        </p:txBody>
      </p:sp>
    </p:spTree>
    <p:extLst>
      <p:ext uri="{BB962C8B-B14F-4D97-AF65-F5344CB8AC3E}">
        <p14:creationId xmlns:p14="http://schemas.microsoft.com/office/powerpoint/2010/main" val="224208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17</a:t>
            </a:r>
            <a:endParaRPr lang="en-US" dirty="0"/>
          </a:p>
        </p:txBody>
      </p:sp>
      <p:sp>
        <p:nvSpPr>
          <p:cNvPr id="3" name="Content Placeholder 2"/>
          <p:cNvSpPr>
            <a:spLocks noGrp="1"/>
          </p:cNvSpPr>
          <p:nvPr>
            <p:ph sz="quarter" idx="13"/>
          </p:nvPr>
        </p:nvSpPr>
        <p:spPr>
          <a:xfrm>
            <a:off x="1143000" y="731520"/>
            <a:ext cx="6400800" cy="487680"/>
          </a:xfrm>
        </p:spPr>
        <p:txBody>
          <a:bodyPr/>
          <a:lstStyle/>
          <a:p>
            <a:r>
              <a:rPr lang="en-US" dirty="0" smtClean="0"/>
              <a:t>Who? What? When? Where? Why?</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99515"/>
            <a:ext cx="5029200" cy="3481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69930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18</a:t>
            </a:r>
            <a:endParaRPr lang="en-US" dirty="0"/>
          </a:p>
        </p:txBody>
      </p:sp>
      <p:sp>
        <p:nvSpPr>
          <p:cNvPr id="3" name="Content Placeholder 2"/>
          <p:cNvSpPr>
            <a:spLocks noGrp="1"/>
          </p:cNvSpPr>
          <p:nvPr>
            <p:ph sz="quarter" idx="13"/>
          </p:nvPr>
        </p:nvSpPr>
        <p:spPr/>
        <p:txBody>
          <a:bodyPr/>
          <a:lstStyle/>
          <a:p>
            <a:r>
              <a:rPr lang="en-US" dirty="0" smtClean="0"/>
              <a:t>Are you a Junior or Senior? </a:t>
            </a:r>
          </a:p>
          <a:p>
            <a:r>
              <a:rPr lang="en-US" dirty="0" smtClean="0"/>
              <a:t>If a Junior, what classes are you taking this year?  Next year?  What are you planning on doing after high school?</a:t>
            </a:r>
          </a:p>
          <a:p>
            <a:r>
              <a:rPr lang="en-US" dirty="0" smtClean="0"/>
              <a:t>If a Senior, what classes are you taking this year?  Are you excited to be graduating soon? What are you going to do after you graduate? </a:t>
            </a:r>
            <a:endParaRPr lang="en-US" dirty="0"/>
          </a:p>
        </p:txBody>
      </p:sp>
    </p:spTree>
    <p:extLst>
      <p:ext uri="{BB962C8B-B14F-4D97-AF65-F5344CB8AC3E}">
        <p14:creationId xmlns:p14="http://schemas.microsoft.com/office/powerpoint/2010/main" val="3061966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a:t>
            </a:r>
            <a:endParaRPr lang="en-US" dirty="0"/>
          </a:p>
        </p:txBody>
      </p:sp>
      <p:sp>
        <p:nvSpPr>
          <p:cNvPr id="3" name="Content Placeholder 2"/>
          <p:cNvSpPr>
            <a:spLocks noGrp="1"/>
          </p:cNvSpPr>
          <p:nvPr>
            <p:ph sz="quarter" idx="13"/>
          </p:nvPr>
        </p:nvSpPr>
        <p:spPr/>
        <p:txBody>
          <a:bodyPr/>
          <a:lstStyle/>
          <a:p>
            <a:r>
              <a:rPr lang="en-US" dirty="0" smtClean="0"/>
              <a:t>Welcome to ITGS! </a:t>
            </a:r>
            <a:endParaRPr lang="en-US" dirty="0"/>
          </a:p>
          <a:p>
            <a:r>
              <a:rPr lang="en-US" dirty="0" smtClean="0"/>
              <a:t>Explain some facts about yourself: who you are, your favorite class, favorite hobby/activity, etc. </a:t>
            </a:r>
          </a:p>
          <a:p>
            <a:r>
              <a:rPr lang="en-US" dirty="0" smtClean="0"/>
              <a:t>What made you decide to take this class? Are you, honestly, excited for this class? What do you hope to learn? </a:t>
            </a:r>
            <a:endParaRPr lang="en-US" dirty="0"/>
          </a:p>
        </p:txBody>
      </p:sp>
    </p:spTree>
    <p:extLst>
      <p:ext uri="{BB962C8B-B14F-4D97-AF65-F5344CB8AC3E}">
        <p14:creationId xmlns:p14="http://schemas.microsoft.com/office/powerpoint/2010/main" val="2942575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19</a:t>
            </a:r>
            <a:endParaRPr lang="en-US" dirty="0"/>
          </a:p>
        </p:txBody>
      </p:sp>
      <p:sp>
        <p:nvSpPr>
          <p:cNvPr id="3" name="Content Placeholder 2"/>
          <p:cNvSpPr>
            <a:spLocks noGrp="1"/>
          </p:cNvSpPr>
          <p:nvPr>
            <p:ph sz="quarter" idx="13"/>
          </p:nvPr>
        </p:nvSpPr>
        <p:spPr/>
        <p:txBody>
          <a:bodyPr/>
          <a:lstStyle/>
          <a:p>
            <a:r>
              <a:rPr lang="en-US" dirty="0" smtClean="0"/>
              <a:t>Are you trying to achieve the IB Diploma?  Why or why not? </a:t>
            </a:r>
          </a:p>
          <a:p>
            <a:r>
              <a:rPr lang="en-US" dirty="0" smtClean="0"/>
              <a:t>If so, what made you decide to strive for this? Did someone influence your decision?</a:t>
            </a:r>
          </a:p>
          <a:p>
            <a:r>
              <a:rPr lang="en-US" dirty="0" smtClean="0"/>
              <a:t>Are you taking any other IB classes? Are they run different than this IB class?  What other IB classes would you like to take? </a:t>
            </a:r>
            <a:endParaRPr lang="en-US" dirty="0"/>
          </a:p>
        </p:txBody>
      </p:sp>
    </p:spTree>
    <p:extLst>
      <p:ext uri="{BB962C8B-B14F-4D97-AF65-F5344CB8AC3E}">
        <p14:creationId xmlns:p14="http://schemas.microsoft.com/office/powerpoint/2010/main" val="3400422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5410200"/>
            <a:ext cx="6512511" cy="1143000"/>
          </a:xfrm>
        </p:spPr>
        <p:txBody>
          <a:bodyPr/>
          <a:lstStyle/>
          <a:p>
            <a:r>
              <a:rPr lang="en-US" dirty="0" smtClean="0"/>
              <a:t>Day 20</a:t>
            </a:r>
            <a:endParaRPr lang="en-US" dirty="0"/>
          </a:p>
        </p:txBody>
      </p:sp>
      <p:sp>
        <p:nvSpPr>
          <p:cNvPr id="3" name="Content Placeholder 2"/>
          <p:cNvSpPr>
            <a:spLocks noGrp="1"/>
          </p:cNvSpPr>
          <p:nvPr>
            <p:ph sz="quarter" idx="13"/>
          </p:nvPr>
        </p:nvSpPr>
        <p:spPr>
          <a:xfrm>
            <a:off x="1143000" y="731520"/>
            <a:ext cx="6400800" cy="487680"/>
          </a:xfrm>
        </p:spPr>
        <p:txBody>
          <a:bodyPr/>
          <a:lstStyle/>
          <a:p>
            <a:r>
              <a:rPr lang="en-US" dirty="0" smtClean="0"/>
              <a:t>Who? What? When? Where? Why?</a:t>
            </a:r>
          </a:p>
          <a:p>
            <a:pPr marL="45720" indent="0">
              <a:buNone/>
            </a:pP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447800"/>
            <a:ext cx="5715000" cy="378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3558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21</a:t>
            </a:r>
            <a:endParaRPr lang="en-US" dirty="0"/>
          </a:p>
        </p:txBody>
      </p:sp>
      <p:sp>
        <p:nvSpPr>
          <p:cNvPr id="3" name="Content Placeholder 2"/>
          <p:cNvSpPr>
            <a:spLocks noGrp="1"/>
          </p:cNvSpPr>
          <p:nvPr>
            <p:ph sz="quarter" idx="13"/>
          </p:nvPr>
        </p:nvSpPr>
        <p:spPr/>
        <p:txBody>
          <a:bodyPr/>
          <a:lstStyle/>
          <a:p>
            <a:r>
              <a:rPr lang="en-US" dirty="0" smtClean="0"/>
              <a:t>What does the term “Digital Native” mean to you? Do you consider yourself one? How about your parents? Grandparents?</a:t>
            </a:r>
          </a:p>
          <a:p>
            <a:endParaRPr lang="en-US" dirty="0"/>
          </a:p>
        </p:txBody>
      </p:sp>
    </p:spTree>
    <p:extLst>
      <p:ext uri="{BB962C8B-B14F-4D97-AF65-F5344CB8AC3E}">
        <p14:creationId xmlns:p14="http://schemas.microsoft.com/office/powerpoint/2010/main" val="15902324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22</a:t>
            </a:r>
            <a:endParaRPr lang="en-US" dirty="0"/>
          </a:p>
        </p:txBody>
      </p:sp>
      <p:sp>
        <p:nvSpPr>
          <p:cNvPr id="3" name="Content Placeholder 2"/>
          <p:cNvSpPr>
            <a:spLocks noGrp="1"/>
          </p:cNvSpPr>
          <p:nvPr>
            <p:ph sz="quarter" idx="13"/>
          </p:nvPr>
        </p:nvSpPr>
        <p:spPr>
          <a:xfrm>
            <a:off x="1143000" y="731520"/>
            <a:ext cx="6400800" cy="640080"/>
          </a:xfrm>
        </p:spPr>
        <p:txBody>
          <a:bodyPr/>
          <a:lstStyle/>
          <a:p>
            <a:r>
              <a:rPr lang="en-US" dirty="0" smtClean="0"/>
              <a:t>Who? What? When? Where? Why?</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921" y="1524000"/>
            <a:ext cx="4876800" cy="324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258410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23</a:t>
            </a:r>
            <a:endParaRPr lang="en-US" dirty="0"/>
          </a:p>
        </p:txBody>
      </p:sp>
      <p:sp>
        <p:nvSpPr>
          <p:cNvPr id="3" name="Content Placeholder 2"/>
          <p:cNvSpPr>
            <a:spLocks noGrp="1"/>
          </p:cNvSpPr>
          <p:nvPr>
            <p:ph sz="quarter" idx="13"/>
          </p:nvPr>
        </p:nvSpPr>
        <p:spPr/>
        <p:txBody>
          <a:bodyPr/>
          <a:lstStyle/>
          <a:p>
            <a:r>
              <a:rPr lang="en-US" dirty="0" smtClean="0"/>
              <a:t>How much time you spend on social networking? Hours per day? How often do you go on your phone? How many texts do you </a:t>
            </a:r>
            <a:r>
              <a:rPr lang="en-US" smtClean="0"/>
              <a:t>think you send a day? </a:t>
            </a:r>
            <a:endParaRPr lang="en-US" dirty="0"/>
          </a:p>
        </p:txBody>
      </p:sp>
    </p:spTree>
    <p:extLst>
      <p:ext uri="{BB962C8B-B14F-4D97-AF65-F5344CB8AC3E}">
        <p14:creationId xmlns:p14="http://schemas.microsoft.com/office/powerpoint/2010/main" val="26567836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24</a:t>
            </a:r>
            <a:endParaRPr lang="en-US" dirty="0"/>
          </a:p>
        </p:txBody>
      </p:sp>
      <p:sp>
        <p:nvSpPr>
          <p:cNvPr id="3" name="Content Placeholder 2"/>
          <p:cNvSpPr>
            <a:spLocks noGrp="1"/>
          </p:cNvSpPr>
          <p:nvPr>
            <p:ph sz="quarter" idx="13"/>
          </p:nvPr>
        </p:nvSpPr>
        <p:spPr/>
        <p:txBody>
          <a:bodyPr/>
          <a:lstStyle/>
          <a:p>
            <a:r>
              <a:rPr lang="en-US" dirty="0" smtClean="0"/>
              <a:t>If you were a piece of technology, what would you be? Explain. </a:t>
            </a:r>
          </a:p>
          <a:p>
            <a:r>
              <a:rPr lang="en-US" dirty="0" smtClean="0"/>
              <a:t>Do you think there is an influence of technology in society? Why or why not? </a:t>
            </a:r>
          </a:p>
          <a:p>
            <a:r>
              <a:rPr lang="en-US" dirty="0" smtClean="0"/>
              <a:t>If why – How big is this influence? Is it good or bad? How did this happen? </a:t>
            </a:r>
          </a:p>
          <a:p>
            <a:r>
              <a:rPr lang="en-US" dirty="0" smtClean="0"/>
              <a:t>If why not – How have people managed to separate themselves from technology? </a:t>
            </a:r>
            <a:endParaRPr lang="en-US" dirty="0"/>
          </a:p>
        </p:txBody>
      </p:sp>
    </p:spTree>
    <p:extLst>
      <p:ext uri="{BB962C8B-B14F-4D97-AF65-F5344CB8AC3E}">
        <p14:creationId xmlns:p14="http://schemas.microsoft.com/office/powerpoint/2010/main" val="3697463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25 </a:t>
            </a:r>
            <a:endParaRPr lang="en-US" dirty="0"/>
          </a:p>
        </p:txBody>
      </p:sp>
      <p:sp>
        <p:nvSpPr>
          <p:cNvPr id="3" name="Content Placeholder 2"/>
          <p:cNvSpPr>
            <a:spLocks noGrp="1"/>
          </p:cNvSpPr>
          <p:nvPr>
            <p:ph sz="quarter" idx="13"/>
          </p:nvPr>
        </p:nvSpPr>
        <p:spPr>
          <a:xfrm>
            <a:off x="1143000" y="731520"/>
            <a:ext cx="6553200" cy="1859280"/>
          </a:xfrm>
        </p:spPr>
        <p:txBody>
          <a:bodyPr>
            <a:normAutofit fontScale="92500" lnSpcReduction="10000"/>
          </a:bodyPr>
          <a:lstStyle/>
          <a:p>
            <a:r>
              <a:rPr lang="en-US" dirty="0" smtClean="0"/>
              <a:t>Have you heard of the </a:t>
            </a:r>
            <a:r>
              <a:rPr lang="en-US" dirty="0" err="1" smtClean="0"/>
              <a:t>Soccket</a:t>
            </a:r>
            <a:r>
              <a:rPr lang="en-US" dirty="0" smtClean="0"/>
              <a:t>? What do you think it is?  How do you think it can help people in developing countries, on a global standpoint, and people in our community? </a:t>
            </a:r>
          </a:p>
          <a:p>
            <a:r>
              <a:rPr lang="en-US" dirty="0" smtClean="0"/>
              <a:t>What are some other innovations that help globally like this?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3276600"/>
            <a:ext cx="2162175" cy="2114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46296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4372168"/>
            <a:ext cx="3733800" cy="1143000"/>
          </a:xfrm>
        </p:spPr>
        <p:txBody>
          <a:bodyPr/>
          <a:lstStyle/>
          <a:p>
            <a:r>
              <a:rPr lang="en-US" dirty="0" smtClean="0"/>
              <a:t>Day 26 </a:t>
            </a:r>
            <a:endParaRPr lang="en-US" dirty="0"/>
          </a:p>
        </p:txBody>
      </p:sp>
      <p:sp>
        <p:nvSpPr>
          <p:cNvPr id="3" name="Content Placeholder 2"/>
          <p:cNvSpPr>
            <a:spLocks noGrp="1"/>
          </p:cNvSpPr>
          <p:nvPr>
            <p:ph sz="quarter" idx="13"/>
          </p:nvPr>
        </p:nvSpPr>
        <p:spPr>
          <a:xfrm>
            <a:off x="1143000" y="731520"/>
            <a:ext cx="5257800" cy="716280"/>
          </a:xfrm>
        </p:spPr>
        <p:txBody>
          <a:bodyPr>
            <a:normAutofit fontScale="92500" lnSpcReduction="20000"/>
          </a:bodyPr>
          <a:lstStyle/>
          <a:p>
            <a:r>
              <a:rPr lang="en-US" dirty="0" smtClean="0"/>
              <a:t>This is the </a:t>
            </a:r>
            <a:r>
              <a:rPr lang="en-US" dirty="0" err="1" smtClean="0"/>
              <a:t>PlayPump</a:t>
            </a:r>
            <a:r>
              <a:rPr lang="en-US" dirty="0" smtClean="0"/>
              <a:t>. </a:t>
            </a:r>
          </a:p>
          <a:p>
            <a:r>
              <a:rPr lang="en-US" dirty="0" smtClean="0"/>
              <a:t>Who? What? When? Where? Why? How? </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3475" y="1524000"/>
            <a:ext cx="3209925" cy="4933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40619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27</a:t>
            </a:r>
            <a:endParaRPr lang="en-US" dirty="0"/>
          </a:p>
        </p:txBody>
      </p:sp>
      <p:sp>
        <p:nvSpPr>
          <p:cNvPr id="3" name="Content Placeholder 2"/>
          <p:cNvSpPr>
            <a:spLocks noGrp="1"/>
          </p:cNvSpPr>
          <p:nvPr>
            <p:ph sz="quarter" idx="13"/>
          </p:nvPr>
        </p:nvSpPr>
        <p:spPr/>
        <p:txBody>
          <a:bodyPr/>
          <a:lstStyle/>
          <a:p>
            <a:r>
              <a:rPr lang="en-US" dirty="0" smtClean="0"/>
              <a:t>Pick out a strand from Strand 1 and elaborate on it as much as possible. How does it relate to you? To your family and friends? Your community? </a:t>
            </a:r>
          </a:p>
          <a:p>
            <a:r>
              <a:rPr lang="en-US" dirty="0" smtClean="0"/>
              <a:t>Then relate it to a strand from Strand 2 and 3</a:t>
            </a:r>
            <a:endParaRPr lang="en-US" dirty="0"/>
          </a:p>
        </p:txBody>
      </p:sp>
    </p:spTree>
    <p:extLst>
      <p:ext uri="{BB962C8B-B14F-4D97-AF65-F5344CB8AC3E}">
        <p14:creationId xmlns:p14="http://schemas.microsoft.com/office/powerpoint/2010/main" val="973452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28</a:t>
            </a:r>
            <a:endParaRPr lang="en-US" dirty="0"/>
          </a:p>
        </p:txBody>
      </p:sp>
      <p:sp>
        <p:nvSpPr>
          <p:cNvPr id="3" name="Content Placeholder 2"/>
          <p:cNvSpPr>
            <a:spLocks noGrp="1"/>
          </p:cNvSpPr>
          <p:nvPr>
            <p:ph sz="quarter" idx="13"/>
          </p:nvPr>
        </p:nvSpPr>
        <p:spPr/>
        <p:txBody>
          <a:bodyPr/>
          <a:lstStyle/>
          <a:p>
            <a:r>
              <a:rPr lang="en-US" dirty="0" smtClean="0"/>
              <a:t>Visit NED</a:t>
            </a:r>
          </a:p>
          <a:p>
            <a:r>
              <a:rPr lang="en-US" dirty="0" smtClean="0"/>
              <a:t>Briefly research a topic from NED and write a quick paragraph about it.  Explain possible social and ethical issues with the topic you chose.  </a:t>
            </a:r>
            <a:endParaRPr lang="en-US" dirty="0"/>
          </a:p>
        </p:txBody>
      </p:sp>
    </p:spTree>
    <p:extLst>
      <p:ext uri="{BB962C8B-B14F-4D97-AF65-F5344CB8AC3E}">
        <p14:creationId xmlns:p14="http://schemas.microsoft.com/office/powerpoint/2010/main" val="491004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2</a:t>
            </a:r>
            <a:endParaRPr lang="en-US" dirty="0"/>
          </a:p>
        </p:txBody>
      </p:sp>
      <p:sp>
        <p:nvSpPr>
          <p:cNvPr id="3" name="Content Placeholder 2"/>
          <p:cNvSpPr>
            <a:spLocks noGrp="1"/>
          </p:cNvSpPr>
          <p:nvPr>
            <p:ph sz="quarter" idx="13"/>
          </p:nvPr>
        </p:nvSpPr>
        <p:spPr/>
        <p:txBody>
          <a:bodyPr/>
          <a:lstStyle/>
          <a:p>
            <a:r>
              <a:rPr lang="en-US" dirty="0" smtClean="0"/>
              <a:t>What kind of learner are you?</a:t>
            </a:r>
          </a:p>
          <a:p>
            <a:r>
              <a:rPr lang="en-US" dirty="0" smtClean="0"/>
              <a:t>Click the link below and take the survey, once completed analyze your results and explain if you agree or disagree with them.  Why or why not?</a:t>
            </a:r>
          </a:p>
          <a:p>
            <a:pPr marL="45720" indent="0">
              <a:buNone/>
            </a:pPr>
            <a:r>
              <a:rPr lang="en-US" dirty="0">
                <a:hlinkClick r:id="rId2"/>
              </a:rPr>
              <a:t>http://people.usd.edu/~</a:t>
            </a:r>
            <a:r>
              <a:rPr lang="en-US" dirty="0" smtClean="0">
                <a:hlinkClick r:id="rId2"/>
              </a:rPr>
              <a:t>bwjames/tut/learning-style/stylest.html</a:t>
            </a:r>
            <a:endParaRPr lang="en-US" dirty="0" smtClean="0"/>
          </a:p>
          <a:p>
            <a:pPr marL="45720" indent="0">
              <a:buNone/>
            </a:pPr>
            <a:endParaRPr lang="en-US" dirty="0"/>
          </a:p>
        </p:txBody>
      </p:sp>
    </p:spTree>
    <p:extLst>
      <p:ext uri="{BB962C8B-B14F-4D97-AF65-F5344CB8AC3E}">
        <p14:creationId xmlns:p14="http://schemas.microsoft.com/office/powerpoint/2010/main" val="32942143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0" y="4876800"/>
            <a:ext cx="6512511" cy="1143000"/>
          </a:xfrm>
        </p:spPr>
        <p:txBody>
          <a:bodyPr/>
          <a:lstStyle/>
          <a:p>
            <a:r>
              <a:rPr lang="en-US" dirty="0" smtClean="0"/>
              <a:t>Day 29</a:t>
            </a:r>
            <a:endParaRPr lang="en-US" dirty="0"/>
          </a:p>
        </p:txBody>
      </p:sp>
      <p:sp>
        <p:nvSpPr>
          <p:cNvPr id="3" name="Content Placeholder 2"/>
          <p:cNvSpPr>
            <a:spLocks noGrp="1"/>
          </p:cNvSpPr>
          <p:nvPr>
            <p:ph sz="quarter" idx="13"/>
          </p:nvPr>
        </p:nvSpPr>
        <p:spPr>
          <a:xfrm>
            <a:off x="1143000" y="731520"/>
            <a:ext cx="6400800" cy="487680"/>
          </a:xfrm>
        </p:spPr>
        <p:txBody>
          <a:bodyPr/>
          <a:lstStyle/>
          <a:p>
            <a:r>
              <a:rPr lang="en-US" dirty="0" smtClean="0"/>
              <a:t>Who? What? When? Where? Why?</a:t>
            </a:r>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448" y="1265976"/>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8048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30</a:t>
            </a:r>
            <a:endParaRPr lang="en-US" dirty="0"/>
          </a:p>
        </p:txBody>
      </p:sp>
      <p:sp>
        <p:nvSpPr>
          <p:cNvPr id="3" name="Content Placeholder 2"/>
          <p:cNvSpPr>
            <a:spLocks noGrp="1"/>
          </p:cNvSpPr>
          <p:nvPr>
            <p:ph sz="quarter" idx="13"/>
          </p:nvPr>
        </p:nvSpPr>
        <p:spPr/>
        <p:txBody>
          <a:bodyPr/>
          <a:lstStyle/>
          <a:p>
            <a:r>
              <a:rPr lang="en-US" dirty="0" smtClean="0"/>
              <a:t>When you apply for a job or college, it is highly probable that your employer or college administration will look at your connections to social networking.  </a:t>
            </a:r>
            <a:endParaRPr lang="en-US" dirty="0"/>
          </a:p>
          <a:p>
            <a:r>
              <a:rPr lang="en-US" dirty="0" smtClean="0"/>
              <a:t>Is this ethical? Why or why not?  </a:t>
            </a:r>
            <a:endParaRPr lang="en-US" dirty="0"/>
          </a:p>
        </p:txBody>
      </p:sp>
    </p:spTree>
    <p:extLst>
      <p:ext uri="{BB962C8B-B14F-4D97-AF65-F5344CB8AC3E}">
        <p14:creationId xmlns:p14="http://schemas.microsoft.com/office/powerpoint/2010/main" val="38220546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31</a:t>
            </a:r>
            <a:endParaRPr lang="en-US" dirty="0"/>
          </a:p>
        </p:txBody>
      </p:sp>
      <p:sp>
        <p:nvSpPr>
          <p:cNvPr id="3" name="Content Placeholder 2"/>
          <p:cNvSpPr>
            <a:spLocks noGrp="1"/>
          </p:cNvSpPr>
          <p:nvPr>
            <p:ph sz="quarter" idx="13"/>
          </p:nvPr>
        </p:nvSpPr>
        <p:spPr>
          <a:xfrm>
            <a:off x="1143000" y="731520"/>
            <a:ext cx="6400800" cy="1478280"/>
          </a:xfrm>
        </p:spPr>
        <p:txBody>
          <a:bodyPr/>
          <a:lstStyle/>
          <a:p>
            <a:r>
              <a:rPr lang="en-US" dirty="0" smtClean="0"/>
              <a:t>What do you think of this cartoon? </a:t>
            </a:r>
          </a:p>
          <a:p>
            <a:r>
              <a:rPr lang="en-US" dirty="0" smtClean="0"/>
              <a:t>What can people do to reduce technological waste?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209800"/>
            <a:ext cx="3333750"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17014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32</a:t>
            </a:r>
            <a:endParaRPr lang="en-US" dirty="0"/>
          </a:p>
        </p:txBody>
      </p:sp>
      <p:sp>
        <p:nvSpPr>
          <p:cNvPr id="3" name="Content Placeholder 2"/>
          <p:cNvSpPr>
            <a:spLocks noGrp="1"/>
          </p:cNvSpPr>
          <p:nvPr>
            <p:ph sz="quarter" idx="13"/>
          </p:nvPr>
        </p:nvSpPr>
        <p:spPr/>
        <p:txBody>
          <a:bodyPr/>
          <a:lstStyle/>
          <a:p>
            <a:r>
              <a:rPr lang="en-US" dirty="0" smtClean="0"/>
              <a:t>Have you ever traveled outside the USA?  If so where?  If you could travel anywhere in the world, where would you go and why?</a:t>
            </a:r>
          </a:p>
          <a:p>
            <a:r>
              <a:rPr lang="en-US" dirty="0" smtClean="0"/>
              <a:t>What 5 countries interest you the most? Why these? </a:t>
            </a:r>
            <a:endParaRPr lang="en-US" dirty="0"/>
          </a:p>
        </p:txBody>
      </p:sp>
    </p:spTree>
    <p:extLst>
      <p:ext uri="{BB962C8B-B14F-4D97-AF65-F5344CB8AC3E}">
        <p14:creationId xmlns:p14="http://schemas.microsoft.com/office/powerpoint/2010/main" val="42234128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33</a:t>
            </a:r>
            <a:endParaRPr lang="en-US" dirty="0"/>
          </a:p>
        </p:txBody>
      </p:sp>
      <p:sp>
        <p:nvSpPr>
          <p:cNvPr id="3" name="Content Placeholder 2"/>
          <p:cNvSpPr>
            <a:spLocks noGrp="1"/>
          </p:cNvSpPr>
          <p:nvPr>
            <p:ph sz="quarter" idx="13"/>
          </p:nvPr>
        </p:nvSpPr>
        <p:spPr/>
        <p:txBody>
          <a:bodyPr/>
          <a:lstStyle/>
          <a:p>
            <a:r>
              <a:rPr lang="en-US" dirty="0" smtClean="0"/>
              <a:t>If you could create a global charity or organization, what would it be for and why? </a:t>
            </a:r>
            <a:endParaRPr lang="en-US" dirty="0"/>
          </a:p>
        </p:txBody>
      </p:sp>
    </p:spTree>
    <p:extLst>
      <p:ext uri="{BB962C8B-B14F-4D97-AF65-F5344CB8AC3E}">
        <p14:creationId xmlns:p14="http://schemas.microsoft.com/office/powerpoint/2010/main" val="18637854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34</a:t>
            </a:r>
            <a:endParaRPr lang="en-US" dirty="0"/>
          </a:p>
        </p:txBody>
      </p:sp>
      <p:sp>
        <p:nvSpPr>
          <p:cNvPr id="3" name="Content Placeholder 2"/>
          <p:cNvSpPr>
            <a:spLocks noGrp="1"/>
          </p:cNvSpPr>
          <p:nvPr>
            <p:ph sz="quarter" idx="13"/>
          </p:nvPr>
        </p:nvSpPr>
        <p:spPr>
          <a:xfrm>
            <a:off x="1135455" y="762000"/>
            <a:ext cx="2667000" cy="1859280"/>
          </a:xfrm>
        </p:spPr>
        <p:txBody>
          <a:bodyPr>
            <a:normAutofit/>
          </a:bodyPr>
          <a:lstStyle/>
          <a:p>
            <a:r>
              <a:rPr lang="en-US" dirty="0" smtClean="0"/>
              <a:t>Compare and contrast</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657600"/>
            <a:ext cx="4114800" cy="2729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685800"/>
            <a:ext cx="4762500" cy="271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07066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35</a:t>
            </a:r>
            <a:endParaRPr lang="en-US" dirty="0"/>
          </a:p>
        </p:txBody>
      </p:sp>
      <p:sp>
        <p:nvSpPr>
          <p:cNvPr id="3" name="Content Placeholder 2"/>
          <p:cNvSpPr>
            <a:spLocks noGrp="1"/>
          </p:cNvSpPr>
          <p:nvPr>
            <p:ph sz="quarter" idx="13"/>
          </p:nvPr>
        </p:nvSpPr>
        <p:spPr/>
        <p:txBody>
          <a:bodyPr/>
          <a:lstStyle/>
          <a:p>
            <a:r>
              <a:rPr lang="en-US" dirty="0" smtClean="0"/>
              <a:t>Free write! Write about whatever you would like! (Ex: a quote, what you are doing this weekend, sports or hobbies you participate in, etc.)</a:t>
            </a:r>
          </a:p>
          <a:p>
            <a:endParaRPr lang="en-US" dirty="0"/>
          </a:p>
        </p:txBody>
      </p:sp>
    </p:spTree>
    <p:extLst>
      <p:ext uri="{BB962C8B-B14F-4D97-AF65-F5344CB8AC3E}">
        <p14:creationId xmlns:p14="http://schemas.microsoft.com/office/powerpoint/2010/main" val="11728700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36</a:t>
            </a:r>
            <a:endParaRPr lang="en-US" dirty="0"/>
          </a:p>
        </p:txBody>
      </p:sp>
      <p:sp>
        <p:nvSpPr>
          <p:cNvPr id="3" name="Content Placeholder 2"/>
          <p:cNvSpPr>
            <a:spLocks noGrp="1"/>
          </p:cNvSpPr>
          <p:nvPr>
            <p:ph sz="quarter" idx="13"/>
          </p:nvPr>
        </p:nvSpPr>
        <p:spPr>
          <a:xfrm>
            <a:off x="1143000" y="731520"/>
            <a:ext cx="6400800" cy="563880"/>
          </a:xfrm>
        </p:spPr>
        <p:txBody>
          <a:bodyPr/>
          <a:lstStyle/>
          <a:p>
            <a:r>
              <a:rPr lang="en-US" dirty="0" smtClean="0"/>
              <a:t>Who? What? When? Where? Why?</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524000"/>
            <a:ext cx="381000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741120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37</a:t>
            </a:r>
            <a:endParaRPr lang="en-US" dirty="0"/>
          </a:p>
        </p:txBody>
      </p:sp>
      <p:sp>
        <p:nvSpPr>
          <p:cNvPr id="3" name="Content Placeholder 2"/>
          <p:cNvSpPr>
            <a:spLocks noGrp="1"/>
          </p:cNvSpPr>
          <p:nvPr>
            <p:ph sz="quarter" idx="13"/>
          </p:nvPr>
        </p:nvSpPr>
        <p:spPr/>
        <p:txBody>
          <a:bodyPr/>
          <a:lstStyle/>
          <a:p>
            <a:r>
              <a:rPr lang="en-US" dirty="0" smtClean="0"/>
              <a:t>How do you feel about what we are doing in class right now?  Do you feel that it is very informative?  Is there anything else you would like to add to this class or what we are doing? </a:t>
            </a:r>
            <a:endParaRPr lang="en-US" dirty="0"/>
          </a:p>
        </p:txBody>
      </p:sp>
    </p:spTree>
    <p:extLst>
      <p:ext uri="{BB962C8B-B14F-4D97-AF65-F5344CB8AC3E}">
        <p14:creationId xmlns:p14="http://schemas.microsoft.com/office/powerpoint/2010/main" val="37303009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38</a:t>
            </a:r>
            <a:endParaRPr lang="en-US" dirty="0"/>
          </a:p>
        </p:txBody>
      </p:sp>
      <p:sp>
        <p:nvSpPr>
          <p:cNvPr id="3" name="Content Placeholder 2"/>
          <p:cNvSpPr>
            <a:spLocks noGrp="1"/>
          </p:cNvSpPr>
          <p:nvPr>
            <p:ph sz="quarter" idx="13"/>
          </p:nvPr>
        </p:nvSpPr>
        <p:spPr>
          <a:xfrm>
            <a:off x="1143000" y="731520"/>
            <a:ext cx="6400800" cy="2316480"/>
          </a:xfrm>
        </p:spPr>
        <p:txBody>
          <a:bodyPr>
            <a:normAutofit/>
          </a:bodyPr>
          <a:lstStyle/>
          <a:p>
            <a:r>
              <a:rPr lang="en-US" dirty="0" smtClean="0"/>
              <a:t>Compare and contrast this to our own classroom: Similarities? Differences? Discuss. </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200400"/>
            <a:ext cx="3253088" cy="2450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6551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a:t>
            </a:r>
            <a:endParaRPr lang="en-US" dirty="0"/>
          </a:p>
        </p:txBody>
      </p:sp>
      <p:sp>
        <p:nvSpPr>
          <p:cNvPr id="3" name="Content Placeholder 2"/>
          <p:cNvSpPr>
            <a:spLocks noGrp="1"/>
          </p:cNvSpPr>
          <p:nvPr>
            <p:ph sz="quarter" idx="13"/>
          </p:nvPr>
        </p:nvSpPr>
        <p:spPr/>
        <p:txBody>
          <a:bodyPr/>
          <a:lstStyle/>
          <a:p>
            <a:r>
              <a:rPr lang="en-US" dirty="0" smtClean="0"/>
              <a:t>What do you hope to achieve from this class? Do you think this class will help you in future classes and in college?  Do you plan on taking the HL or 2</a:t>
            </a:r>
            <a:r>
              <a:rPr lang="en-US" baseline="30000" dirty="0" smtClean="0"/>
              <a:t>nd</a:t>
            </a:r>
            <a:r>
              <a:rPr lang="en-US" dirty="0" smtClean="0"/>
              <a:t> part of this class?</a:t>
            </a:r>
          </a:p>
          <a:p>
            <a:r>
              <a:rPr lang="en-US" dirty="0" smtClean="0"/>
              <a:t>What can you do to enhance your learning experience? </a:t>
            </a:r>
          </a:p>
          <a:p>
            <a:endParaRPr lang="en-US" dirty="0"/>
          </a:p>
        </p:txBody>
      </p:sp>
    </p:spTree>
    <p:extLst>
      <p:ext uri="{BB962C8B-B14F-4D97-AF65-F5344CB8AC3E}">
        <p14:creationId xmlns:p14="http://schemas.microsoft.com/office/powerpoint/2010/main" val="174364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39</a:t>
            </a:r>
            <a:endParaRPr lang="en-US" dirty="0"/>
          </a:p>
        </p:txBody>
      </p:sp>
      <p:sp>
        <p:nvSpPr>
          <p:cNvPr id="3" name="Content Placeholder 2"/>
          <p:cNvSpPr>
            <a:spLocks noGrp="1"/>
          </p:cNvSpPr>
          <p:nvPr>
            <p:ph sz="quarter" idx="13"/>
          </p:nvPr>
        </p:nvSpPr>
        <p:spPr/>
        <p:txBody>
          <a:bodyPr/>
          <a:lstStyle/>
          <a:p>
            <a:r>
              <a:rPr lang="en-US" dirty="0" smtClean="0"/>
              <a:t>Look up a current event, technology related, and give a quick summary of it.  </a:t>
            </a:r>
            <a:endParaRPr lang="en-US" dirty="0"/>
          </a:p>
        </p:txBody>
      </p:sp>
    </p:spTree>
    <p:extLst>
      <p:ext uri="{BB962C8B-B14F-4D97-AF65-F5344CB8AC3E}">
        <p14:creationId xmlns:p14="http://schemas.microsoft.com/office/powerpoint/2010/main" val="12803544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4924425"/>
            <a:ext cx="6512511" cy="1143000"/>
          </a:xfrm>
        </p:spPr>
        <p:txBody>
          <a:bodyPr/>
          <a:lstStyle/>
          <a:p>
            <a:r>
              <a:rPr lang="en-US" dirty="0" smtClean="0"/>
              <a:t>Day 40</a:t>
            </a:r>
            <a:endParaRPr lang="en-US" dirty="0"/>
          </a:p>
        </p:txBody>
      </p:sp>
      <p:sp>
        <p:nvSpPr>
          <p:cNvPr id="3" name="Content Placeholder 2"/>
          <p:cNvSpPr>
            <a:spLocks noGrp="1"/>
          </p:cNvSpPr>
          <p:nvPr>
            <p:ph sz="quarter" idx="13"/>
          </p:nvPr>
        </p:nvSpPr>
        <p:spPr>
          <a:xfrm>
            <a:off x="1143000" y="731520"/>
            <a:ext cx="6400800" cy="487680"/>
          </a:xfrm>
        </p:spPr>
        <p:txBody>
          <a:bodyPr/>
          <a:lstStyle/>
          <a:p>
            <a:r>
              <a:rPr lang="en-US" dirty="0" smtClean="0"/>
              <a:t>Who? What? When? Where? Why?</a:t>
            </a:r>
            <a:endParaRPr lang="en-US"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447800"/>
            <a:ext cx="523875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936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33600" y="533400"/>
            <a:ext cx="5966666" cy="785994"/>
          </a:xfrm>
        </p:spPr>
        <p:txBody>
          <a:bodyPr/>
          <a:lstStyle/>
          <a:p>
            <a:r>
              <a:rPr lang="en-US" dirty="0" smtClean="0"/>
              <a:t>Bibliography </a:t>
            </a:r>
            <a:endParaRPr lang="en-US" dirty="0"/>
          </a:p>
        </p:txBody>
      </p:sp>
      <p:sp>
        <p:nvSpPr>
          <p:cNvPr id="3" name="Text Placeholder 2"/>
          <p:cNvSpPr>
            <a:spLocks noGrp="1"/>
          </p:cNvSpPr>
          <p:nvPr>
            <p:ph type="body" idx="1"/>
          </p:nvPr>
        </p:nvSpPr>
        <p:spPr>
          <a:xfrm>
            <a:off x="533400" y="1295400"/>
            <a:ext cx="7418294" cy="5334000"/>
          </a:xfrm>
        </p:spPr>
        <p:txBody>
          <a:bodyPr>
            <a:normAutofit lnSpcReduction="10000"/>
          </a:bodyPr>
          <a:lstStyle/>
          <a:p>
            <a:r>
              <a:rPr lang="en-US" u="sng" dirty="0">
                <a:solidFill>
                  <a:schemeClr val="accent4"/>
                </a:solidFill>
                <a:hlinkClick r:id="rId2"/>
              </a:rPr>
              <a:t>http://</a:t>
            </a:r>
            <a:r>
              <a:rPr lang="en-US" u="sng" dirty="0" smtClean="0">
                <a:solidFill>
                  <a:schemeClr val="accent4"/>
                </a:solidFill>
                <a:hlinkClick r:id="rId2"/>
              </a:rPr>
              <a:t>www.style-passport.com/blog/happy-australia-day/0-auststralia-aboriginals-4</a:t>
            </a:r>
            <a:endParaRPr lang="en-US" u="sng" dirty="0" smtClean="0">
              <a:solidFill>
                <a:schemeClr val="accent4"/>
              </a:solidFill>
            </a:endParaRPr>
          </a:p>
          <a:p>
            <a:r>
              <a:rPr lang="en-US" u="sng" dirty="0" smtClean="0">
                <a:solidFill>
                  <a:schemeClr val="accent4"/>
                </a:solidFill>
                <a:hlinkClick r:id="rId3"/>
              </a:rPr>
              <a:t>jkari@flickr.com</a:t>
            </a:r>
            <a:endParaRPr lang="en-US" u="sng" dirty="0" smtClean="0">
              <a:solidFill>
                <a:schemeClr val="accent4"/>
              </a:solidFill>
            </a:endParaRPr>
          </a:p>
          <a:p>
            <a:r>
              <a:rPr lang="en-US" u="sng" dirty="0">
                <a:solidFill>
                  <a:schemeClr val="accent4"/>
                </a:solidFill>
                <a:hlinkClick r:id="rId4"/>
              </a:rPr>
              <a:t>http://home.messiah.edu/~ar1314</a:t>
            </a:r>
            <a:r>
              <a:rPr lang="en-US" u="sng" dirty="0" smtClean="0">
                <a:solidFill>
                  <a:schemeClr val="accent4"/>
                </a:solidFill>
                <a:hlinkClick r:id="rId4"/>
              </a:rPr>
              <a:t>/</a:t>
            </a:r>
            <a:endParaRPr lang="en-US" u="sng" dirty="0" smtClean="0">
              <a:solidFill>
                <a:schemeClr val="accent4"/>
              </a:solidFill>
            </a:endParaRPr>
          </a:p>
          <a:p>
            <a:r>
              <a:rPr lang="en-US" u="sng" dirty="0">
                <a:solidFill>
                  <a:schemeClr val="accent4"/>
                </a:solidFill>
              </a:rPr>
              <a:t>http://www.google.com/imgres?q=ethics&amp;hl=en&amp;safe=active&amp;tbo=d&amp;biw=1280&amp;bih=841&amp;tbm=isch&amp;tbnid=VDPB5pF0le2QTM:&amp;imgrefurl=http://ieet.org/index.php/IEET/more/tittle20120125&amp;docid=YOLMMMn3W38_WM&amp;imgurl=http://</a:t>
            </a:r>
            <a:r>
              <a:rPr lang="en-US" u="sng" dirty="0" smtClean="0">
                <a:solidFill>
                  <a:schemeClr val="accent4"/>
                </a:solidFill>
              </a:rPr>
              <a:t>www.ieet.org/images/uploads/025035ea6dbd328768e7b25c37f14057_thumb.jpg&amp;w=300&amp;h=253&amp;ei=2AbTUKnmEYfm9ASjzYGwBA&amp;zoom=1</a:t>
            </a:r>
          </a:p>
          <a:p>
            <a:r>
              <a:rPr lang="en-US" u="sng" dirty="0">
                <a:solidFill>
                  <a:schemeClr val="accent4"/>
                </a:solidFill>
                <a:hlinkClick r:id="rId5"/>
              </a:rPr>
              <a:t>http://sports.yahoo.com/nba/blog/ball_dont_lie/post/Hornets-re-introduce-Mardi-Gras-style-uniforms-?</a:t>
            </a:r>
            <a:r>
              <a:rPr lang="en-US" u="sng" dirty="0" smtClean="0">
                <a:solidFill>
                  <a:schemeClr val="accent4"/>
                </a:solidFill>
                <a:hlinkClick r:id="rId5"/>
              </a:rPr>
              <a:t>urn=nba-330831</a:t>
            </a:r>
            <a:endParaRPr lang="en-US" u="sng" dirty="0" smtClean="0">
              <a:solidFill>
                <a:schemeClr val="accent4"/>
              </a:solidFill>
            </a:endParaRPr>
          </a:p>
          <a:p>
            <a:endParaRPr lang="en-US" u="sng" dirty="0" smtClean="0">
              <a:solidFill>
                <a:schemeClr val="accent4"/>
              </a:solidFill>
            </a:endParaRPr>
          </a:p>
          <a:p>
            <a:r>
              <a:rPr lang="en-US" dirty="0"/>
              <a:t>Callow, Rhonda. "Could Teachers Become Obsolete?" Could Computers and Self-instruction Ever Replace Teachers? Sympatico, 31 Oct. 2012. Web. 07 Jan. 2013</a:t>
            </a:r>
            <a:endParaRPr lang="en-US" dirty="0" smtClean="0"/>
          </a:p>
          <a:p>
            <a:endParaRPr lang="en-US" dirty="0" smtClean="0"/>
          </a:p>
          <a:p>
            <a:endParaRPr lang="en-US" dirty="0"/>
          </a:p>
        </p:txBody>
      </p:sp>
    </p:spTree>
    <p:extLst>
      <p:ext uri="{BB962C8B-B14F-4D97-AF65-F5344CB8AC3E}">
        <p14:creationId xmlns:p14="http://schemas.microsoft.com/office/powerpoint/2010/main" val="3190123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4</a:t>
            </a:r>
            <a:endParaRPr lang="en-US" dirty="0"/>
          </a:p>
        </p:txBody>
      </p:sp>
      <p:sp>
        <p:nvSpPr>
          <p:cNvPr id="3" name="Content Placeholder 2"/>
          <p:cNvSpPr>
            <a:spLocks noGrp="1"/>
          </p:cNvSpPr>
          <p:nvPr>
            <p:ph sz="quarter" idx="13"/>
          </p:nvPr>
        </p:nvSpPr>
        <p:spPr/>
        <p:txBody>
          <a:bodyPr/>
          <a:lstStyle/>
          <a:p>
            <a:r>
              <a:rPr lang="en-US" dirty="0" smtClean="0"/>
              <a:t>What do you think of the “climate” in this classroom? Do you enjoy the company of your peers in this class? Do you like your neighbors? Any problems with where you sit? </a:t>
            </a:r>
            <a:endParaRPr lang="en-US" dirty="0"/>
          </a:p>
        </p:txBody>
      </p:sp>
    </p:spTree>
    <p:extLst>
      <p:ext uri="{BB962C8B-B14F-4D97-AF65-F5344CB8AC3E}">
        <p14:creationId xmlns:p14="http://schemas.microsoft.com/office/powerpoint/2010/main" val="3316152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5</a:t>
            </a:r>
            <a:endParaRPr lang="en-US" dirty="0"/>
          </a:p>
        </p:txBody>
      </p:sp>
      <p:sp>
        <p:nvSpPr>
          <p:cNvPr id="3" name="Content Placeholder 2"/>
          <p:cNvSpPr>
            <a:spLocks noGrp="1"/>
          </p:cNvSpPr>
          <p:nvPr>
            <p:ph sz="quarter" idx="13"/>
          </p:nvPr>
        </p:nvSpPr>
        <p:spPr/>
        <p:txBody>
          <a:bodyPr/>
          <a:lstStyle/>
          <a:p>
            <a:r>
              <a:rPr lang="en-US" dirty="0" smtClean="0"/>
              <a:t>What did you do this weekend? Explain 3 things you did that related to this class or ITGS.</a:t>
            </a:r>
            <a:endParaRPr lang="en-US" dirty="0"/>
          </a:p>
        </p:txBody>
      </p:sp>
    </p:spTree>
    <p:extLst>
      <p:ext uri="{BB962C8B-B14F-4D97-AF65-F5344CB8AC3E}">
        <p14:creationId xmlns:p14="http://schemas.microsoft.com/office/powerpoint/2010/main" val="3031500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6</a:t>
            </a:r>
            <a:endParaRPr lang="en-US" dirty="0"/>
          </a:p>
        </p:txBody>
      </p:sp>
      <p:sp>
        <p:nvSpPr>
          <p:cNvPr id="3" name="Content Placeholder 2"/>
          <p:cNvSpPr>
            <a:spLocks noGrp="1"/>
          </p:cNvSpPr>
          <p:nvPr>
            <p:ph sz="quarter" idx="13"/>
          </p:nvPr>
        </p:nvSpPr>
        <p:spPr>
          <a:xfrm>
            <a:off x="1143000" y="731520"/>
            <a:ext cx="3733800" cy="1097280"/>
          </a:xfrm>
        </p:spPr>
        <p:txBody>
          <a:bodyPr/>
          <a:lstStyle/>
          <a:p>
            <a:r>
              <a:rPr lang="en-US" dirty="0" smtClean="0"/>
              <a:t>Discuss this picture and interpret what it means to you.</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133600"/>
            <a:ext cx="3048000" cy="25704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AutoShape 2" descr="data:image/jpeg;base64,/9j/4AAQSkZJRgABAQAAAQABAAD/2wCEAAkGBhQSERUUExQWFRUWFx0aFxgYGBwcIBocGxwYHx8fHxwcGyYeHBojGhwaHy8gIycpLCwsHB4xNTAqNSYrLCkBCQoKDgwOGg8PGiwkHyUsKSwsLCwsLCwsLCwsLCwsLCwsLCwsLCwsLCwsKSwsLCwsLCwsLCwsLCwsLCwsLCwsLP/AABEIAMIBAwMBIgACEQEDEQH/xAAcAAACAgMBAQAAAAAAAAAAAAAEBQMGAAECBwj/xABCEAACAQIEBAQDBQcDAgUFAAABAhEDIQAEEjEFIkFRBhNhcTKBkSNCobHwBxRSYsHR8XKC4RWyFiQzQ5IXU6LC0v/EABkBAAMBAQEAAAAAAAAAAAAAAAECAwAEBf/EACkRAAICAgICAgEDBQEAAAAAAAABAhEhMQMSQVETYQQicfAygbHB0SP/2gAMAwEAAhEDEQA/APX8v4hoOoZaikFdQuJi243BvscB57xUiEqNRI66CQNrkmBAkdcVqt4Opoo0CCIu9R1kCLSAenTuB7YXZnw49RiNAeI0sWqLfrqLXAFu7W6bDOwqvI1zHH4eS6XX4iFU1IBFjrIUW6f5GbjFZwZAsLaFkE7kEm4sRsfTe2B18B1WaVZEvcJUduX3NIc2qTJ77dcdZfwZmVGkVFYdvMYCZNiFoyRF5kEmemBUhqiSUs9mHJgPexIDTYTcEgXkXgQe5MBbxHP5hWsPKi4NRtJbbVIZGEeitHWTiTOeBnVhNSgktbVUqMSLcukU19frBnEdLwctRAdQYKY1KulRBNruzG+5gekYWqGWRTV8TO3K+YJcXZUfl3JB2k9LbC0WjHWVqJVYSSwJ6mfzN/li35XwWiwTWc36ddxEvMLfYX9emNZvgzU7Ui4pgTJemQSd9SNTtA6jfqLYe/RJxj5ZUc1w1lYxt0xFkeKPlswjrvt+NvcemLRR4dUchi9N6YUgFFvNoLEEyP8ATG+3ZTSalVrmhUpimQQaTMzg1TN4IRtjcAjb6ikZJrBFwd5Lbwj9ptGqAKg0ueoPIfZul+hw7bxBtAW/TX/x1xX18M0CIFFJi5YkGSL/AA0wGvp+XY44yKIggUJEiFSmZtY2rVFtMyQIvvNyhWvse1PEZHWmPmT/AFGNHj7GwZCYNgO3u2EPEamoSKFXmEaTUpU4kjooZ5tuJNyJ7cFqwBUZIOCDGqshN94DU5gn+Jeg7DBSM0PKPHG1AkzT+E2i5+97Db2vix+YPrim5enmCFmll0IcALUrtqg9JWmATFhEz1nHWd4jWoIPMOXWo7QqCoLjYgGogm3S5JsMZmWCznNKKhllEqNyNwW/G4xvOazTmmQGBnaZA6fPacU5GYsRVpik5UgikqwbgiDGo8s9Z7bxhrlOJpl6bHUzaSCVY8wWAABqPTcDrfrgGbrYoq+Kan7xTNQimgmnUWTpMkyfcWv0gXvgHxJwQoTVpwaZuGU2jYbWi9vTBfiDieVzVPVz03Hw6ljUDFpEi/Q++K1T4gwp6C3Jvpiw/mjY2v7/AIzb8M5JVlPJY/DvihySxlm03U9Aqzb1MN8zfD3jfH0mgVuD9qCI2AI2+ffpjzihn/JzC1Pus0RO4O/ygz/nE1XNkCeqsQsiwXVAI9JO/cd8BzpCrkaVDDjudq1KmsfxRuTBJEzNxFtxaLWwM/GirBbqtEM2rfmCtHuZK+k/LAlGqSHfpEE35tOksWki7Ehfk3aMJBxFmo1mLA/AgPU6m1E//FD+hjdVtjSp5QdkvELKyQToUmSyrquTPNBkkTuOsY9K8ILppmpR0OlVxIDNKTEiCI5ZOPMPC3CjmStPWVDMAAOxILETYQDP6E+peDeA/uurUQpNtM3gM0EgntEemGUVsPFHNlpm8Y6wvzPGKVN4diLfwkjvuB2xpfEOXJjz6YJ6FgD9DBw512hjjMQ0s0rRpYMO4IP5Y6SrIkiL/wBbf3xjWSYzHOrAOcrEER67e3XsPXGM3QfOMwppVJGw+o/oRjMYTuQZjMAmTEiwEXE9Pn6kYCznENIk2VeyFr9gFX4vQXxXsln8i76Gr0krEAPTUqAD1BLUwpi4kgG/rh7lUy9M6qflKUtqZla3vqMCTta+Bfgbq9kzZ+uVIo0A5kDmLBdJG91UfL88CcSyGZYDzGZVvNKipuOl05m9pE9hthvk+Mo+rTWVokHSBYjtO/TviX/rErIDRtzKV2tPMBPywBv7CbJ5CjQpEqpXY3JSTe2hdMb3Xqd53wjr8erRKZIEBjL6VIAHW5UTvcke2LLUySaRUemahBN3CqSe8RafQA9Yx5r+0TxNRp02pUqvl14UaKKWQDozkyDBMRDDsATJSYspJ4ZYaXj+mzhBUKOFOuKQNxA/iYqo3Pcx64LpeJaDsGWsRrHcpqtsQ40kkndBPSbTj56p02YwoLH0BOHeRzWapbh49QpInsWBMem3zwXxfYVyVtHu2X8NUqZ5V0SsNpJAcD70CDfYnqdsTf8AR0+FkBkydXP0Ek6iRIJi2/oceQ5PxI1IAoKq1IjUrMm3ZQCI9gMPMj+06okF1kL/ACgEkdOVJIEkiTHUziT4pFfmR6HUYKQrKeYwQoYgRAJIiCIPY3N9sH0eHsFtSCjbk9oNjFoHruZxVuA/tFyjg60dQdPxVCTF7kF4mZNr7E9MWdfE+SrUmFPMimoga0lNMdiVi3zGN8fsHdeDipTYWUksSOWdJMAkiIOnvtfv1x1luKlBGkgzcFVm+1kJJ+QxHl83phhxSm6TtUFEz6alKmfliTjKUAS5zCUww1ENzC/WzBr/AEwarQLvYBmvEWvkZjQYmBrfQG9AQPMX/wCI+WIabBFYCkNiXZalNwYvJNSoHmDfUD8sc5PN5eqpda53v5aNMD+VXJIgffU+0Wxqp/0hy1SaRP8AErBCZ6WZT23AwyryC60GrlkbQ9NEBLAFli/KdMgWmfy9cTjgJbmqEeYRDwg01BI3GosLAbzv1wlq+MeHJVViahd0ADupcqFIidRJiTuCdjJ644b9qOXPLDtFkdGgE7DZ2cAkg2BI2jua9Asl4l4TVxpQojdAKm4AMxrGoQPTbrhT/wCFalINpPKV+FyDqj1EenQbYU8Q/aXnkqfZ0wy9DLMCY3WQGj3AJm4GF2U/ajxCmZqNqEkwVp9T6afxBON1JyjFvKCM1lagWGSQG5SGmLib2MQDuN/e89V2hUG1RjLEkqYI+Ii+5JieWO04e5L9oGWrnVURqT7WJAv3C6Cfo/vid3y7y2mmVMjUpW82IIGhwSYXmk3xNwyTfCvDKZxniOghAbG8A/cHw7dW5qn+8b4W1VAoiP8A3KrH5U0AH41GGLhxXwQlVy6VGpmLlwGWQIgaRK26XjCXjPCatCmgVNaKp51huYux2Fxyaen1jDMSfHNeDfh7PLRYOpZTB0+kiN+l/wA8WPKVBVqFqr62a2pzMRsNtsUvK8X0DW+kCbIVuDs0X5J9Pc4aZDiiOqkDZxEtsZteQo9ZjobYh1nBpp/z7OapJFozWSpg2B6dIxXc3kajudFSB0BZrQPphnneMMwCppLEyQCCbDbmJPW5ETa9sLaPFFBlpEg/279MdceS1T2W4rbwI8xVrU20sSCdog/jGH2S4tnFpMyOrIpMq0zM2AKmdjPzGFmbpa6msGRAix9f7/hg/I5ZqR89AraSoII1czKSQR2A6TuRhqbjZaddqRc+C+P1pUR+8oytp2FyT2AsSNrmBhTW/aNWasW8rTRPSQXEdZt9NvXANCqalQtoVTuVKwCTsBENHzxmfzpDAaDp66YInvBg2/1NhE46YcpUWan4pybAHzHWfuy4j5AHGYpWazpLGGWLC9tgBsQDjWB1QBlV/aTw4D7PLVW1jmjQvyvU39sRf/U3JMQv7jUsLfaKP+3pvfpihUcqqD5noO59PbEmlRJC36bdZ7R0OJpnS/3Hud/aFWdx5QpUEFoY1azH3YgfgBgun4+AT4Q9X0Dab9YMH1gz6RvhIOH0jRzNUNtUphNOxLKDfrZpkWv2wgdmVpFhN/UT0x0Lh/S5eiD5HaRP4hzFV9VSrWZnkWmAASYAAsAI6YzwrkKTHXmMvWrKSFQU2VQWm+oEgkexGCOMOCJtKsw79j/XGVM8aOTp6QNTsYJE2DNMeto/3YTjtoeeHgtr+KchlwUGWqIFvyLTIO9pV46C8nf0v2viLh7oKppZlUJgOaQgnsGnSSNyBP1x50c+XlTswiPYd98H5LIKGQiY2uTFwBYYok7pkptKLkkXynx3hZ6VR70ie2+/f8D6SZl24U9/NA/1hl/NY+k4plHLAEiMd5SmLiNif6HHK/yJRtHXHgjJJp7H2dzGXrIBlw1Jbgk0xqa5EzrkC231npXM/wABppTYo7N3kH63YwRvh1w+mAQO4P8A3H++J6mX9MVi+0exGX6JUVfgi1qYARzIN+o3giGtET07YermHWoGUFDAny4Sfksb4j4VSAn/AFMB7A/0waiSxiSYFgJPXoMZQU12Zzcn5M4TcIkFUMx1G5NzNzP0xLl8vqSWUHUxn5EL+Qx3VaLFXH+w/wBRhhw/LHyoYFSWJGqBYmepnGcUi0eXknh6K9mODGpV0KwVkAIkWKBidPWDYrJ/l9Tjjgrxl6DVaQddTKG0j+IkzHQCPqd8PcnlZzNWppJ0ZcspuObn3O2xNsUijxYaHp7OWhQbASqgE9tsU/HyslpOpMIzviA1h5jhAwAjQoXfqehMCJ9BO2M4flkdGdmXUdMAkC3NNuvTCWjw92QsLjUFUCSx+LYDoNN/cYOy2XZIBm423jcXGw2w3LKOkKoS2W/w54fp1aVQsIHmG/pF/kBhTnMuxrLREimxKopvyISSSO5P5nG8hlwo17EAAbgy2q4jss/hjvJ0HGZVwYFOkFmVJ1bkQZ/iX5YlijU2znilJ8pJpHTYSsAg7m469L79sLKvjCoHnRTAWxEM2ok3uX1jc/e/PD3i2bNRTqnVcBhb06R0OKpnsr9ijAXaoSfQD/llwqdIpGPeSj7LTS49SzdKo1dPKqEaRVUhpPQMlQFvhkWPzsMJZ0MFJ5GIUap0+9pIMX73wFwt2VjYFZuCN+Xp0mTvg9q61FWwpg7kTzEdDJgH2/ys9Wzm/I/8+SUFpNoLytZUKsjIxBABgmfSIvfa3yw4zFJ632tSpGrbWw3mTEkR7RgChwbLLR8ypVIqTKBF1bdDcRM2JtbrthqP2iGi4VPtssSJJKJUJtZl06ZsdonviceO32TBxLq+yGtHPU1ohfMWQij4heBG04qVPiFWiSyilD1Cx8wSACIJIsZA+e8b4tWdbK131LQNMqPu6SJYWMHrHrAnrhZ4zyoSi5AidA2sIIEfQ/THYraJqaUqCuFcbFZnGikEpkS9NqnODq+6XcIRpPRvlvhvmM1TjlViezwR1FrAk/KceT8B4xVoOfLLgmBCMQCOxUKdX+cX3IZvzRziD1lSAPrBjaJGODni08FJtjJeOKLaI9jA+kY3gA8MX+Nx6BFP42nGYhX2Q6sbeF8spy6yFJBYfCO5I/AjEfizJj92qQF+6duzoca8E8RWtRc01ZQrwVYgmYHa17fjgrxFly9GrE3pm21wJ/MY7ksnXJnnWTBbIEKJLZiYHZQP7nCaplmmGUiSYkETb8Yt9cWXgPHadCklA03Z+ZyeWLswi5mwA+pwu4tx394ZClNkCIYDGbkXMRA+vQe2Ly5ZRTj7YIwTd+iu5OlZsTeeXosrGRSANMdpcBved74zh6HWwNp/5/tg6hwpWpVDGppME9NtunzwsWNIRUvjH0+uLHwyoCAOpU/ir4W5LhckM1odfxODuFUYdZ6MvX9dSMbkecBjHGSQZ973vJ7YlybuzwklmO3eB/YYErCGPy/IY6CQAT1n8In8xiTSvJaN0qLnksky3ZlUjVA1IxIkdF1GcarVWvY26tGJeFQVU+jf9yY7r0lhtX63nDrCpHO92wbhiBmaFVYZgZMjcTAB2na+DUypmwST/qG8/wAwHTA/CAoZwGUyWICmbQhuRYGOhM4LqVSRZCbAXIXqb7N+hiRVUZmNeggtENEQO/8AbBtNeYgOZB5gIEAxuVA9f1GEOdzj6CAadp1WJMgsNwQPu7xuMc08/oZuaNXpMn5gx+HS+NZOc+tBNPNsKtUai2uiE5mY6dZYSLntimpwusKqB8uqpCio7JFwokFmOj4h0HbFhOZJrUnFTVP8BukDmkjY6j3iL7YizdLVVLplueDD1CZMLYQTYGbnB4nSaMuRTk2vZ1w3JJ+7gVW1uXhfLMjUS29hTax22398ADK01UgKWKAjUSALFjYCep74aF6flQv2Z1sUDMIAiJMETf8ArgKk6Il2VtCgsAwaY/0k7m3rOHSspObvBmaXQonoPxj+8D5HEvAajGo5Ekl52EWEfLYYAzXEFfT7zBtO/wA95xN4ebUG0rqc0zCjcsYF5IAEm/5YatgiEZv4SWDTBJv3/wCRhLUIqUQBI0c1x0IUT7EycPatUZmkWp0hoBCNqbu2m6kEEWJJ1CBfpiGtwmqtBnbUqrKMNlnUqxp1GAJ33v8ATRQkxPkKVNDJ1z1MrGx9N/nhlSyuXNOFWqpK6lkSAYiRY2mxuJGFWVyJcwDAUe8luUe5k9cMMtw+owXSEaZgiQTHQ3iR2Pf2wk07o51BvIcvDSeXWNIF1Ft/X29OhxychSBCVCpOsQNJi/v1gm7E+wtgOiaqllNOIlhLXbSCCIG43EYkzlNtKOILAhjqO9qkgz1JGGaoutFloZjmCAGF0KzE/ETqO0Wsehj2wF4wdnoNSQHW1QN8pK/M8uFtHiFSjUYFAW5XADAiFBkEkAz/AE/APNvULs5AJ5SCTcaWJtI67n3OHTrBJw7S7CCnqpvIYBlv0P4Xv0vgheK1A92ax7mMbqUilVy0FXdiZAm+qbkG8H06YA0yxPY2nqcCcfYXnRZkzciWZZ9XafnAN/njMap1g41PQJY76acjt/CcZjm6C9B94W8U0MstRXDrqYGVUG4BBm46Ri95ikHpyJ5ktbow/VseV5fj1FrnMJA/iDCL23tizZbx1FNUpVcodKgAs5kx6axhlZ0yRU1oy9N/5Tb3AIxBmQAyyYAMz6YOy3DGAAFanuTIdDuST96Iufa2Fed4/SoVCqgVSLMVO3sxBB+WNJOTTHi1FUgKipLa5UDV1m/yAnqcOuEI3lvcEySACBIIHfpbEWX8YUpU1KJVHnmkN8NttIm/SRgbO+MKdQwpNMDqVkkeykAfPVhk2K0hkMsVEkLzFdiN52tbrhHl6yhp1GQR93swPf0xwwTz5fMMXSpIRlY3VrAGb7RbGZnJCndq1KTsuuW+cSF+ZGCNHAwz8eY0kiLRpJ6DqMbKKUQ6xu4uGv8A+n/KdvXGs7RqVajvSpmopO6EN87G2NDKVCiAISwd5AgkArT3gmL4zQYvFFs4Lm+RQATY7A/y9SAOmCamagTpHzb9SYwq4TVdfLVkKSwHNALav4ZI1XA+GSflgvO5vJZYzVd6jTAQ8xB7lQOXvzQfTbCNu8ASXkM4bmtRboBqMAKoMaO0knm798E5hyALKLW+IntYA/0wjr+IqNLSzARpBUcw3A3kqWNheBthFxL9oFZrUuVe0QPoACf9xbDRjYMjbiQKhgpI1I2wiTrqWgbEyTgKtXGooBbSZuCQSREDeMJv+tVGFJmYfaF1MAACHS8KAPhMYb5MHznJ2MQOxgTH0ws1SOXmdWmdmh8Cx0Mgj+KRH0wFlCSSiCmdKxajTkgssAsVkwsSTeTvbDzP5YOjODBBj0IG9+lgb9N+mB8nlDVotppsuonSzFVVj0ILESesAG040G022c/HJxTaF9bLVIRvslU2bSuxk7AAjqPrieuzKGbkJCgBQoiIvbTB5tiQT9ThemeYsKcSWKtB3U6Zi3qY+mH3D+cO2idBgGYBt1kW/wCcPbOhfKvAkpZKpmK9L7QkMBf0Go7bAWw1ztBqMln5FYKwII1EX5SD1A29ffEWS4h5dVKgAABiDJhWUztBMTOI+J+JTXKHSpEq4sQq/dO8m8ifbHRxdZKmdLjJOL8MP4lQFKrQrkuKOqPLkQD5SnUAoCbuTt06zhZm/ELPqpqoguSIgW5dK22HWTefaxHF1d1WkbijTVacEw1wGPYkARPYjAOS4awpgwNQ1ahIn4iSBNjuLE98Sm0soZxb/T/NEvDySWW4Ig2IvHWQeh2OGjKtSalM3J50Bghu+nqPXCPz9JYByoW4sPWe8iJ37DGZfOM5JhJES0EbmJN/zxP7ZBQpsPr0/tCBP/pif5Za/wCAOJ87XBpxA+Fib9lP/wDX444yeYkmV+0qJpAUna8yO46foHnL8NqVQ3KwB1AE2s1pExJiLDthtj15E+Uz5BVVXTpPxG+oH0+QEzFzhn+8EIY5uki33QOo6GemHnB+BjyVQqagUFQzMLSZCgBuUBpsLyTPbDLKcCVaZAQAGDUapG7G0EgQJk231H3wzSERUctw5KzOQx0JIeTcNJgARJExB2E3ON8O4bRpudbLAiFqKSD22F7xYjthhxKnWou5HkMCREsDaBES+oXFp7YCyGVd9L1BlgkQIqU5JF9RCnf5Yo9CN1stNDxWwUCMu0dSiyfpTjGYdcOqUBSWAsR0jGYTqJ8h4HlMk79dgJk4EqEht7qbXjFm4ZkiBqtDgkf7TH54rnEk01nHZjicdnY0ap5fVqsCbXtid+Fsu59gOuO+DUtdRVmJj1+8Lx9cWDO0glQ0joZli82giQQRfb+uDmw4oWZumP3WgHDLpeoCdM76DEEj1ws8ikf/AHGHvT/s5xduO5U1MsyU1LFaoAVQSTInYCTdcVX/AKZTpGa7y3/2qZBb/c91p+3M38oxlgRO8hjcN86tUKut0DGdQCyFOpm06VHqT1w4oeBmdBpIOpQweJAEE8oJXcQdTkW2ExJfh6pRcU3qiUJAp5dJ0DTC6qhMlz0GonY7bYueYrWiIAn4enVo9QulZ7nrhO1Feq2zzl+C+TKGqSgMkSQpMAkQL7bn02wUlZqVHzKWlIOoOEDaV0mdIIiY6wTYERgzjVMhmBXSGDSIv94T6n07RhY+aZOHlRpNwsi4KMHGofKBfYg9cOsrIsvoJ8P8UevVZaVWuz6SxLuTIECJ1rc6ouIucEeIuBVlDV2UGnqhTKz10khQCBpsDvIvuCQP2Y1UXNMpPM6QvqQ2o/gMencTyXm5Y0lGpjUXSo3aKqzHeE1H2BPTFVxpqyT5HFnlfGIiiJJBoUjB/wBIvhNm2FKYF2W3UX3mcepUP2SVXWia1YIy01RkA1RpsIeY29MHt+x7LMyszO2mOXXYjseUE/IjHPC4yyetz83BL8dQj/Vjx/s8lqD/AMqndXqqP/jRJ/qPniwcDAK0xMMFVgB1BBH/AHT8/fHqVT9nOUdArUEVFJYaWcfFAJJDySYG/bEeZ8L5HL6G8smBpBDuIUyY1aiCSZgf8Yd5R4/Iuyo81XPmkGWrqi7KF2h9W3cjc+8Ylp0qlZBURgSp1AM0SZmJjpt29cMM5XpeYShUUWAhakHSdoYt6e2IT4eBotVpfAFJZFaSVJBLrG4F+W5E9RsiS8nO4K9f8O6uio8sumqGIDEGU5Yg/wAQBKx+GOOGZZ0o5lWEaZB/h+DeetiII6HGZdCbAEFJA/mW/Lcbr90+47ROKRr0ykmwJEHcXt1BgXHrI64N1gMOTq68f4FKZWVJgkwQBHUoo+stGIKeTZaVgeRQGIGxkfF2B/thtUokLCauUkg9BypF+3KcSlB5oqgNpJB0i27U5uD97TY73tfGjOKezqfLo1RdUoARqY6vKt2ciQdwp5fTYT2iyVTVqaooEh9IBI2NutyRvPqd4hg2QpBZJdmRtNIuUhFLA6SYkwCe/ex2T8NpA09JJ+JxrM35iD36Ak+/02Eij5OzckKnVmDkibmJ2jufTBGRoag8CQSvw9LKd4PUD9XwbW4c6s4+KTuxAlTMXsOkE/8AODOG5EopWkYvYtI2+oIB/GSMNSoVs1lak/CTrF4U233sPQdto64aJmXMa3KmYIPsbknaLGYn0OOstlCjBiqtq/iIvIj70fIzfG6nCWqPqOaakBMqB8HW5L/DBsYggYZRVbJNi7iXiMNTNJTUV+sAEAyfvMASPUf4T8R47XYBBVYUwWY6QEuN50sZuOpxasllaiAPAzA0wAUBLLIM6gJm39b4UeLMoamY1QEUhREhY7gKTIA9QPWMUSEsrVMVaslmZ+5Jm/zwVkMio1k2ZRK9jvPXvA+eL+fABWnIIHKD6zGKzX4coME/SD+WJSm0ybZfeEcTprRRVqyALEhATc3jQfzxmKUuVaBzgW/LGY3yIj1EGSWFTV0SPkTJn8sIK/BzVroxHJU5jBvpFyfp16Yu/B/DjVkZywVJKzu09YHTcXJHzw2q8NpUkWlTnlGk3uwgHmMAm82iPTuqiz0XNLYhoZNVAp0KYSYsPzZjf5nvhx4j4YlGnTUKJkyYuTp77ntiPNsE5VidMx9ZOI+OcaNaioCAMpmS28SO1twfrjUkC2xXxVXrUatFOVniAoADaSd4iSdpM74o2SyJ11EdSDTSoSOzIDG3Yxj0Lg1XTUptJkVAf/zBw38RwnEazIZ8zSwgxJNFV3+WFTpMZaX7FI8IuTVBB+FOwsA829QSDa8++PQqbbAWuB/WPS/M3rA6YWZnw7TFRszluSlUDKUNvLqkq1uhXlmx5YPcRnE+Jmm5v5dOdJa2pb3knaRckQet4OA1ke8CrxFTCNTYmzNUuYE7d29Tb/GK9mTTXK1qdM6tIptIabl9PTqLH5jDrxvxbLvSpU6TipVRyTpkiGDTzbTJXYnFQyKfZ5kA/cBPyq08Wkuqr9iabkNPATBc0tVmRUSQSzqLsCIAJk2nYYvfHuOU/KLFyyhgyimwuY6MsxuRebg2EY8ryWXIZWAmDJgg7em+HNeXpUbwPMcEfJGH5tg9msAlFSWR23j3MUaYda9TU6grSBYpTsbk1JLtbYW6k/dw0yv7U89TWmKhpu7jVoanBCxKyVIOphzR0BU/etTuMUQFpeqA/T/J+uOOHU5qUzdpm/1F5v039sKnixsaPT/Dv7WRnCy19OWgAKwPKSQxuT8JtIkxuPQquLZ5j+70gxZLyrGYIdmDG4JYoZJM3npGKhwnKoE8xxyCCR/G8nSLbC9z2BwZwyuXapUedS+Y5G0Dy2At93aAOkDAlK9C9Ujrg1RH1+Yq6GjlO0kK3eYBPfDahSNB1eixKKeW0+WwIEtc6lW8WtadpxXMvWEpJugAcX5uxje1/wDnE9Dir03Mtp1GdPxLcf13t3wji2QfG22PeLg5eqKiCaFXm8u/2bn4jTOxE3gSBcWgHAhz5pVNdFt+ZVEaST3kSovNoIIi2BMuBVI0OFIieU6VWYnSRvcmB644yWWMTrpkmba0IBkdJ6mbWFsZX5AoPbQ1rZguWZZKkjV0gmLDrpva3Um22Of3soACZDbgkSNo2sSCTt26YFzhFMhiZO4AbpJ1TE7DSJJxxxLKrUrXeWRpFo1A+23N1w04ReBowtZLBRdqah1qsrN0gEEmSNze34zgXL6mqqDcEvLEWUwADbbmJ+lsV9Kfl6aWqxOoXPKDIi5ERpY2jfFnymSqPTFQKVg6SRJBAFrgmVI67zHXC06ossIa1Mv5LJrEmoACdBIWexW/SxHa/bEdDKByzo6VAFmQ7Ay0HlAjf0iO2mRjg1qrqyELUpElT1gi8HeGkddzG0CUmU47Sp19LILgguGhgymOkdbgncbxiiQC1ZfhhakW1AQSYsI6RBnaAOnUg4V1uG5sjVTorvursJIgbSFJk3En2sTh1wziyP5rM6+XuftGB5JltJMBp6yAY9ZInEPHdGqhSmHLlSqmNGkHuCWDfn640bM6FNDxPmkDBmCtENyKCIiRtYTMj3xFwzKVM1mNVUVAm61KdENzAg30rMG98L6XDWqMVXqJgTsCNt8e+cDyC0svRpgRopqNusCfnOLaWCCtsHyVMVkDQYPRlKn6EA4S8Y8HeZrI0zAjeTHuYGLcTjTDC1YzR5d/4Lr9QT88ax6eVxmF+NE+p5j4Y4UaWXWmWFRi7MzXEk9rTgfjWYRaulYuukmPvAgmD3hfzxL4MzCZnKny3IQOwPQ9D/XCTxTnVDqtNAqI8L63I/KcM3UStXIh8vU7q0RMddhED5b4Pr8EpnLgbHX8YAJi/fCitRq1OakH5gAIIALLIPUDaPpix0svUOVRWEVJWQSOhE32+EYgo5ss5UkhA/BtLfZVdYEHnXR1nuQfqMFcWNOpVp1NRIFKmrKBEsovc7XtIBwcOHVTpUKukMCwLbiRYQO3c45p8cAtlsuAY3I1MLekmfc4KiDsEV6tZlpvo0JTYaVgBVXY2NzM3JknrOK94qyxalVKAg6ACDOkgAHc7R0B6dcMOIU69SHrPoUMpgvAJkW0rYn3xW/FPCqz1vMBLIV5W1QPiPKBvqGoW6gTfBcTJlVyfDzUYgEBxsIJ1ROxFumGNPKFBVDCJpNE3O6sTIEFZUxE4kfgxUJJh9zA3EDaSLzJ6b/PByUapOuTpVXWahmSRAHMJZdRHp6nDPRtbK15gAjlBmZvJ/xhvw9y9J5IJSoD9Vcf0ww4Vw6JL0gQVE6lkT13vM3/AM42OE6aFR6ckvAgdxe0x3OEsYBzrT5EE6vKFvx7G/t/fBGTyE1kIN10iLmGIJJNv5trb4jrcQanpoBCwKgEhiCdI6EXP98OqfF0oEodIIRiqiZLcwWTBHQGTEKvrgXijP2QZnhtQ0/s0rJTFOFbyztKkveBLRM9BtEYB4BTBp5gI3mN5RABSIkqLjUZm4xbeFcTTMUyATb+M6Z6AkSYWSBJkTtOIM1y0WIg6kKuxTy9yOrQYgEQx6/IO4qKQkZOTarRUgnluIYBmi+wEgMe99RF+w+knHciBT8ywIQcvUSyX9jzAT0H1Ytw5RU1z5rkkpTC2AHKGYkSRO1gDbcbg1/MdnWoAJIBMT2sYkm0/N/ScBDtCfLtKgliPlPr8v8AGG+QyyagHfSrCSRJ+VrjaJ7nAK5J5cBCoUkibSCYEHrtifhVQCtDD3nbfY2Nv+cZoxMOIMKpBUtTqskEm8ERv2vHp8sNF4VLKUYWW8z379bdb7jBfFeDanXyVZlBPwyYUCVMzudiJ7nsMTPwZpNQsaYCEglGYahB0ysFRBubx1jDbJtVdCp69JSwekzMoALgtJaRYm4nSbW6euDE4yaa6YrIoGmVkaFKRqsJILb2jfrien4aepDJUIRrWYuLbEEpeJ2O9rjEdbwvryz1fPYVlPLqpwCoUSOUFg+3cXF7zgpGbYm4rxtgCqOGmOedRJO5MsSDAA/tbCOgItJP698c5pdBjUGHcSJ+TAEfMDG6LL2I/XvilCWFU2JAUXMnr3/xg7K0/LGphLTbttht4Z4LWelNJAx1EXIUj1uLjp3EYPzng3NuJakq+mqfnyktP4YLQqYf+zXjVKlWqPXdF5AFLEDdrxJ+uPU+D+I6Oa1eS4YIYMR2Btfa+PFH8FVTpC03UyATzEX6wyL06A49e8I+HEyWXFMXY8ztBGpvYkxaBHpjMA/LY5LY4ZsRmpjJBJtWMwOa2MwaAeG8H8QeRVqqZFNrjSJuv90H4jCXNZurmsyAG21aVJCwB0uYLST9MLqXFGZ3hdQA1Re6jsPkPpjj9z1NTfVckNpMBrG5F4N5O8+mOTePB0peSy8XZ6eWaCyOh9VIP2e3ywbwCu1TJVCWbUs82ozYg7zO2Fmd4mGosXXzVp1VGliRukkA7gicN/D/AJTUqq0GP2guj2KkqQL7EfqcOlgWTIMznD5cFmmRfUe49cdf9eqKioDoUKBYXPrJv9MLK9J0ZVqKyMSBB9/oRPbDBfDtV3OleQffaw6fMjpacHyBaFObzpLSxJuNyTYH1xdM/wCGaVekEJ0MCWp8+nmHvMzIHLEWN8VjMcPydInza5rVIMUqIJAMdWHb3XBfE8ygqBpcOwQFipYKukHl1HTJJmOhBONInKLlVOjvP8BNVxzVSTytUEwrqswGbmJJghvRotEAcfzjLKVnaoZVQ4uSSJ3gHSJvI3+eHX/VNBHxlVAh2KajBBIIhQJEw02Md8KV8UU3lPIp1FMz5g1EgkQqvAYEbSZOBTrLLxdMCo+LTSLM1MuxNy9jPXb2Pp8sH5vjZqZckFdRqatAW8xsDMmO2C6vFKbOiU20cvJS+KAYmVZn5SogyTIJIAwNleHCGejS0EMBUYKC17AK7SAbGFiDHTfGWdGaV2LqfDQrrVdVpHYszfFHUJE6ogbxuYE4BIpVapIDGQdVUyIkRyrJBta4GC6vA6lUOdbPVGlwCLuCWUqea0BZ/DCZCQrBQSVuQTEdLifXYYyXljNUWHhtceYlCmSF1BmQiZC9SRN+l4AJt1mxeI87yaCuvWdrnYq2w6TAxUuE8SGWp6ysu7Q94KkCVG0wbx7YZcS4sKtJWAhvLDaZuCzgAe+lZt3xycsZy5k6wisHFQYJwzMfbGsdzYAEA7E7mxsIgkDp77SiHclamqozy6sdBv0VGtMQLEjfEHD6bBUgVGJJvddvrcSN95PphvS4C7VUZUDQQxOn6Qw5ZkDfTHbHSiLJsxwRhTOpGARTEqJIY7h16zcrtHuMBZDwiQ+pSxUXupvvymBcEbfPfDjKvUyjo3ls6m5AZQASTaQxOnY3F7372Lhz/vA1+StOQdwZJBJ5hBYyAb9iMDQqVMhoJSFJk0u80irKRoIKidRkyRuCfTsbqMzRy7JpGt2YTUlwwHQc0KZi9gNsWhxc0xThX3AmxteQBG8bz3GAs7ljTfkpO7qYVdWkQ3QCbwbiQYkxhlI1CCnwjQqmGCQCrNzA3B+6szEiZnt0kXMVno1NVSojJpKKBqYjUCNm3ILEwdp6YZ8VoOtPzK1Mh1Ulnp+ZIYKGg6Y0g2kssCRAFp8+oqtWuoLEKzCWYCxtMgMAAGnqPXFl7IyBeKZwVKpYCBJhd4G8eu+CE4U4VW0k6lLj2Eyflh14m4ZQo1R5BVk07qdV7TNzBv8Arcw5TiBZQr3UAhBGzHYyOu/1xvJN4ZdP2YZpWVkuG1AgxA0hQPrIPT5npf1dgIJJv64pHgnwrWoOKjuQI+C957jbt32xd9WKLROyfI2m9iZHptgxq2F4fGzUxqHUqCmzGIzVwNrxmvBoXsEa8axDqxmMaz5n4TxHU8gXCGSeskD36nHVOvSEawSwsq9BLH6xtGCfDeQApupHO5WLj4dzv1H5jBGb4bqzBaghampA1NAPQEwfedv7Y4jvbIWzBWi4NtVUVCdwLER3w48EcTpBmR3TmAABsZBO/Q2O4+mEycOapQLtYAwAeoBj53tO2+FvF6QFYlB9wMbRFrfkDgq/Iqysl4oZ+tSSmtTTVSVkVLkXA3NwR6zbtjniuaUE+bUZwNqeqFHym564rLcVqGkrO0sOfSNPMAZk2t6j0wu8QZlatUVEqavMuU0kaDAEXJBHqO2NbbGpIsOa8R0xTOmnYyOXae1rbes4jzPE/NJWTHLuYhgAsjcEEfjhLw9510zBDXg9x/eSAcGKlQcyqB2J6z0/A/rbIIa/E38sJM2v6XO/rP5YgyOxm8nf0GIqLQQ28gySRvJJm14HUxttgjKqPiO2uIUiJ3PS1pP0wJWwqkOOAcHL1PMQ/aU/i6CCCNU9Lg7+uJRxOpTerUWrGvZUHLIP8MnVcTcd/XHOQyeZWnmAlN2Xy3AqIpK2U79jc74G4VQP7ulSkJqAlWBIsR1hjBHp/NgpMW14HPDxSoqh/eJqVIWpTA1gBpaC4HIwLLykzOr3wPxvg37ixNP4aqmA99J+dzG4B79YwNncgy1VdlEPGtUU9hAIm4HcRPzxYP3A5qigOtiIB1bgKdjJ67Tex6xGKNiUed1CXIEC8EiCWkA39NzvHTFkqZVhRZHSzadHKpK7adzYRJnvPfHovB/CGWolpQNrA1AqCD1EAC/W4J+W2JOI+FBUYPTZoWdSM73mNiZ03E9BbE7KdWUrhOQqaVSpQZ5kalClhMSNFhItHWZw94Xw5KKWr1KdTSwIggapOnlgsDO479O4KZv7WotQM3aBzKe7MFAYXm8gfPHeW4xTJiqfvEzBs3WdJkfIkA9rYwoz4WiugaA9QfS9y0FeeOlpE37YsZ4OykNpplCo2uHNoJJuIn8AZ6Youc8T5bLuxVlqF1iVaY0wBMQ2qQBcTbqBOFPEP2hsVZKKcjCJqEsQOwAOkRttERbeT0Zm0eicQqvNQ6FblAAepK8uoEwwBkEwdInaSJvS+LftALDQlTSvenS5gOgBqMI0nvfa4xTameeqZqOxgQBNgJmAOgGBw0EdcPHjW2I+T0N+L+Mq9caagpgRFk9IsWJK27X9cJqQ6gxe2NVjiPTileiTyWP/AMs1O7v5nLuCfuiTZoiZsAcOPD/gyq/ls2nQQHWwB9JIWexggiDhX4OyiPmqKFdQYgMCCRfeYj9HHtKUAihVAAAgAemCskm2wPI0nVT5jaiTO0R6WN/e3tiecdlccEYqibM14zXiMnGThqFs71YwNjicYDjUayTXjMRFsaxqNZ4RleCMgV3HmGSzqG5kW4mFaRfvFxYnDHIZhqhZACwZWh/vHoZ3k+tv645zXGED1KlJywAsCd1YDUAD0DiR6RiTglbUS6fcYFgB0Pr3N7emPOej1Bbms+yZegjSAwKtPQoYgWtJAMm+AaCl2LwdWiBHQyN+4jUMHcfyes04MnUF0z8Unb9d/TAHFc0yO0MNLG8e5P8A22+fbBWUawLPIoTUhgyVdY2kD8LHC/UDFx9P1fBvF6Z1gWA06oF4nv62xrJJykRJmQGHKfyOGAdZTIMVaoNWpTYBekEzv0tGHS0Kut/LV2pltgARMmxDGNwY9IwyyXAg9FSGQVIlhBJjobNtuY0mAL74bcJCAsj0UqOzqUdbaQdzI5r6gIgQRvhcXkOatCOlwKsAs5eqA06QFWw6yoqSBAO42vh14J8HvmK5pxURVl2ZgpC6pAiGMkkWHTfFho/ZIxFemjFjoFRn5gJEyAQsg/CNQv1mwfDq9fL8ysKTGeWSxBJ206tMRBDRsYPq9LyLbLt4v8TJw+ioNNASsJ91ZBUGBYkCZgGbdN8U/gxy7JHloGAUMQbEXjTbUDAPc7XPQCqXNYVoFUkg63csyjqBqkCbDYAQRGJ8rmVVX0kIp5wSOo+QO3T364ZyTQqXoerxFUQgZYPEEAKotuDfUTYzPb0vit8c4rToio7UU5mOhdatJOkgkLcDc32iO064nxvKaG1V28zSQFo6Fk7yzgMy3jbaCMVLOcZUU3VazPIWA1MGwMldWoaQPQST6TKqF5Gci78JzYrUwlJqyU2AtywCbkanYADfYEi8HpiZvFwoIUTOU0K2YEKx6TeGljcW/wCceXcS4i9Ygk23IA0iYiQoJ6Wn/GBSLfLDfGtg7MuT+L6CHWr5mrVknUWCJNwBogwgnaTH4YQcV8T1q5voQdkUD6ncn3OFOnEyr0H1xRKhGzVKWNzODabTAge+Ostkup27YmqKNhHr/bGEbsH19sS0e5xrycTLTtgmIKmNU1nBmU4c9ZwlNSzHYD6/lh3kvBtbz0psoJN4DCStySPSAbicYVsc+EaSmtRSjTBZkPmmZ0jvtKmIiCN/XHq9OjCgXMACTv8AU9cV7w54XXKuzqIJkRqJ5ZBF+pt2xYnqWxkBfZE1LENVIwQr401LVfb6b4ZMRq1gAOM04mFGDgkKYAnbDuRNRsXYwHBVbL4h0g7j54KZnGjU+2MxhojvjWNYKPmRM6u3QT/uGoH+n44MymdCyquVDAd5BXY+u8f4GFhyxIsNpJ/D+4+uItGOGj07HuXzFWZLCxlQwO82Mxb543n6y1WOtwswXBOxUFbTf6T+GEjEhYJxwTN8GgDilWy6TcsJuqyuoejaT+WJa3iCnMIjqsjdg5AtP3Vkz7W+uEIGNxjdUGyx8K8TU01a1cSGAKRJDDY3FtQB372wblvE6ak11KhW2o6Lx2nVcT1/xioAY7jDUhWXHN+IaFxTqPpJkgpE+vcbkyDhZmfEjW8kuk3ZWgjV/ED3+QwjAxLQpamAkD1JgD9dhf3waAHNx7MGR5jAHcCw2jp6YHq6xZpAPSTBI/OMRCmTYAn2GOkpsYsT2scMqMcRjYTHRXGx0wwDab4m/dscrTM2Ezg3LNMat8AAIlEztgvL5fuMTpT97YIpUkgEkmTsB/XBJuyK/sDjZgbfXGVSOgge84ymo7x3MTGCaiXKhNX2morf4CAfTcEG/TGmAi23rjKqRN7YhV+mNQ14oJyeZam2qm7I+0raxEG4Mj5DHs/g7KKmWVzUeoz8xLk9QI94gXveR3x5l4T8OHMMWJK06ZUltJMksoiZF4M+2PY6GUCqEQAKogAdAPfGom36JqS6jgh6NsQUpE98SivJj9DGMq8kb04xGXOJXU3nfEJtgoVo2zYly7YhL44qVo9MarBdBzoMC1aQneMcU8wYv/Y40564CVDNpg5A9cZiT94xmHyRpHyrNsYcbxmOU9I5bGhjMZgoU23TG6e/67YzGYITBjucZjMZAJKYxtsZjMMA35hGxIkQfrjqn/XGYzGW2Y6xi4zGYdGGHDqpVmKkqdO4MHcdRiYGZJuZ3xmMwi2J4J3O2O6Wx9j+RxmMwwgP2/XbHS74zGYYxjHHSY3jMEzPWfBojJCLSATHcsAT7kYuq74zGYUVHbi/67YBffGYzDREmT1D/T+mNVN/r/8AtjMZgIZkCbD2H5HEM7/PGYzDImySiLjHRxmMwHsK0CNvjMZjMUJn/9k="/>
          <p:cNvSpPr>
            <a:spLocks noChangeAspect="1" noChangeArrowheads="1"/>
          </p:cNvSpPr>
          <p:nvPr/>
        </p:nvSpPr>
        <p:spPr bwMode="auto">
          <a:xfrm>
            <a:off x="0" y="-884238"/>
            <a:ext cx="2466975" cy="1847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436008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7</a:t>
            </a:r>
            <a:endParaRPr lang="en-US" dirty="0"/>
          </a:p>
        </p:txBody>
      </p:sp>
      <p:sp>
        <p:nvSpPr>
          <p:cNvPr id="3" name="Content Placeholder 2"/>
          <p:cNvSpPr>
            <a:spLocks noGrp="1"/>
          </p:cNvSpPr>
          <p:nvPr>
            <p:ph sz="quarter" idx="13"/>
          </p:nvPr>
        </p:nvSpPr>
        <p:spPr/>
        <p:txBody>
          <a:bodyPr/>
          <a:lstStyle/>
          <a:p>
            <a:r>
              <a:rPr lang="en-US" dirty="0" smtClean="0"/>
              <a:t>What are ethics to you? How do you follow an ethic code in your day-to-day life? </a:t>
            </a:r>
            <a:endParaRPr lang="en-US" dirty="0"/>
          </a:p>
        </p:txBody>
      </p:sp>
    </p:spTree>
    <p:extLst>
      <p:ext uri="{BB962C8B-B14F-4D97-AF65-F5344CB8AC3E}">
        <p14:creationId xmlns:p14="http://schemas.microsoft.com/office/powerpoint/2010/main" val="2792496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Day 8</a:t>
            </a:r>
            <a:endParaRPr lang="en-US" dirty="0"/>
          </a:p>
        </p:txBody>
      </p:sp>
      <p:sp>
        <p:nvSpPr>
          <p:cNvPr id="3" name="Content Placeholder 2"/>
          <p:cNvSpPr>
            <a:spLocks noGrp="1"/>
          </p:cNvSpPr>
          <p:nvPr>
            <p:ph sz="quarter" idx="13"/>
          </p:nvPr>
        </p:nvSpPr>
        <p:spPr/>
        <p:txBody>
          <a:bodyPr/>
          <a:lstStyle/>
          <a:p>
            <a:r>
              <a:rPr lang="en-US" dirty="0" smtClean="0"/>
              <a:t>Take this quiz to find out if you are ethical or not.  Discuss your findings.</a:t>
            </a:r>
          </a:p>
          <a:p>
            <a:pPr marL="45720" indent="0">
              <a:buNone/>
            </a:pPr>
            <a:r>
              <a:rPr lang="en-US" dirty="0">
                <a:hlinkClick r:id="rId2"/>
              </a:rPr>
              <a:t>http://</a:t>
            </a:r>
            <a:r>
              <a:rPr lang="en-US" dirty="0" smtClean="0">
                <a:hlinkClick r:id="rId2"/>
              </a:rPr>
              <a:t>www.realsimple.com/work-life/life-strategies/ethics-quiz-00000000028644/index.html</a:t>
            </a:r>
            <a:endParaRPr lang="en-US" dirty="0" smtClean="0"/>
          </a:p>
          <a:p>
            <a:pPr marL="45720" indent="0">
              <a:buNone/>
            </a:pPr>
            <a:endParaRPr lang="en-US" dirty="0"/>
          </a:p>
        </p:txBody>
      </p:sp>
    </p:spTree>
    <p:extLst>
      <p:ext uri="{BB962C8B-B14F-4D97-AF65-F5344CB8AC3E}">
        <p14:creationId xmlns:p14="http://schemas.microsoft.com/office/powerpoint/2010/main" val="879480343"/>
      </p:ext>
    </p:extLst>
  </p:cSld>
  <p:clrMapOvr>
    <a:masterClrMapping/>
  </p:clrMapOvr>
</p:sld>
</file>

<file path=ppt/theme/theme1.xml><?xml version="1.0" encoding="utf-8"?>
<a:theme xmlns:a="http://schemas.openxmlformats.org/drawingml/2006/main" name="Slipstream">
  <a:themeElements>
    <a:clrScheme name="Slipstream">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Slipstream">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ipstream">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222</TotalTime>
  <Words>1266</Words>
  <Application>Microsoft Office PowerPoint</Application>
  <PresentationFormat>On-screen Show (4:3)</PresentationFormat>
  <Paragraphs>135</Paragraphs>
  <Slides>42</Slides>
  <Notes>9</Notes>
  <HiddenSlides>0</HiddenSlides>
  <MMClips>0</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Slipstream</vt:lpstr>
      <vt:lpstr>JOURNALS</vt:lpstr>
      <vt:lpstr>Day 1</vt:lpstr>
      <vt:lpstr>Day 2</vt:lpstr>
      <vt:lpstr>Day 3</vt:lpstr>
      <vt:lpstr>Day 4</vt:lpstr>
      <vt:lpstr>Day 5</vt:lpstr>
      <vt:lpstr>Day 6</vt:lpstr>
      <vt:lpstr>Day 7</vt:lpstr>
      <vt:lpstr>Day 8</vt:lpstr>
      <vt:lpstr>Day 9</vt:lpstr>
      <vt:lpstr>Day 10</vt:lpstr>
      <vt:lpstr>Day 11</vt:lpstr>
      <vt:lpstr>Day 12</vt:lpstr>
      <vt:lpstr>Day 13</vt:lpstr>
      <vt:lpstr>Day 14</vt:lpstr>
      <vt:lpstr>Day 15</vt:lpstr>
      <vt:lpstr>Day 16</vt:lpstr>
      <vt:lpstr>Day 17</vt:lpstr>
      <vt:lpstr>Day 18</vt:lpstr>
      <vt:lpstr>Day 19</vt:lpstr>
      <vt:lpstr>Day 20</vt:lpstr>
      <vt:lpstr>Day 21</vt:lpstr>
      <vt:lpstr>Day 22</vt:lpstr>
      <vt:lpstr>Day 23</vt:lpstr>
      <vt:lpstr>Day 24</vt:lpstr>
      <vt:lpstr>Day 25 </vt:lpstr>
      <vt:lpstr>Day 26 </vt:lpstr>
      <vt:lpstr>Day 27</vt:lpstr>
      <vt:lpstr>Day 28</vt:lpstr>
      <vt:lpstr>Day 29</vt:lpstr>
      <vt:lpstr>Day 30</vt:lpstr>
      <vt:lpstr>Day 31</vt:lpstr>
      <vt:lpstr>Day 32</vt:lpstr>
      <vt:lpstr>Day 33</vt:lpstr>
      <vt:lpstr>Day 34</vt:lpstr>
      <vt:lpstr>Day 35</vt:lpstr>
      <vt:lpstr>Day 36</vt:lpstr>
      <vt:lpstr>Day 37</vt:lpstr>
      <vt:lpstr>Day 38</vt:lpstr>
      <vt:lpstr>Day 39</vt:lpstr>
      <vt:lpstr>Day 40</vt:lpstr>
      <vt:lpstr>Bibliography </vt:lpstr>
    </vt:vector>
  </TitlesOfParts>
  <Company>Onslow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JOURNALS</dc:title>
  <dc:creator>Kelsey Downs 12234131</dc:creator>
  <cp:lastModifiedBy>Kelsey Downs 12234131</cp:lastModifiedBy>
  <cp:revision>31</cp:revision>
  <dcterms:created xsi:type="dcterms:W3CDTF">2012-11-14T13:04:13Z</dcterms:created>
  <dcterms:modified xsi:type="dcterms:W3CDTF">2013-01-07T12:59:22Z</dcterms:modified>
</cp:coreProperties>
</file>